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theme/theme1.xml" ContentType="application/vnd.openxmlformats-officedocument.theme+xml"/>
  <Override PartName="/ppt/theme/theme13.xml" ContentType="application/vnd.openxmlformats-officedocument.theme+xml"/>
  <Override PartName="/ppt/theme/theme2.xml" ContentType="application/vnd.openxmlformats-officedocument.theme+xml"/>
  <Override PartName="/ppt/theme/theme14.xml" ContentType="application/vnd.openxmlformats-officedocument.theme+xml"/>
  <Override PartName="/ppt/theme/theme3.xml" ContentType="application/vnd.openxmlformats-officedocument.theme+xml"/>
  <Override PartName="/ppt/theme/theme15.xml" ContentType="application/vnd.openxmlformats-officedocument.theme+xml"/>
  <Override PartName="/ppt/theme/theme4.xml" ContentType="application/vnd.openxmlformats-officedocument.theme+xml"/>
  <Override PartName="/ppt/theme/theme16.xml" ContentType="application/vnd.openxmlformats-officedocument.theme+xml"/>
  <Override PartName="/ppt/theme/theme5.xml" ContentType="application/vnd.openxmlformats-officedocument.theme+xml"/>
  <Override PartName="/ppt/theme/theme17.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10.xml" ContentType="application/vnd.openxmlformats-officedocument.theme+xml"/>
  <Override PartName="/ppt/theme/theme8.xml" ContentType="application/vnd.openxmlformats-officedocument.theme+xml"/>
  <Override PartName="/ppt/theme/theme11.xml" ContentType="application/vnd.openxmlformats-officedocument.theme+xml"/>
  <Override PartName="/ppt/theme/theme9.xml" ContentType="application/vnd.openxmlformats-officedocument.theme+xml"/>
  <Override PartName="/ppt/theme/theme12.xml" ContentType="application/vnd.openxmlformats-officedocument.theme+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1.xml.rels" ContentType="application/vnd.openxmlformats-package.relationships+xml"/>
  <Override PartName="/ppt/slideMasters/_rels/slideMaster8.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3.xml.rels" ContentType="application/vnd.openxmlformats-package.relationships+xml"/>
  <Override PartName="/ppt/slideMasters/_rels/slideMaster2.xml.rels" ContentType="application/vnd.openxmlformats-package.relationships+xml"/>
  <Override PartName="/ppt/slideMasters/slideMaster2.xml" ContentType="application/vnd.openxmlformats-officedocument.presentationml.slideMaster+xml"/>
  <Override PartName="/ppt/slideMasters/slideMaster12.xml" ContentType="application/vnd.openxmlformats-officedocument.presentationml.slideMaster+xml"/>
  <Override PartName="/ppt/slideMasters/slideMaster3.xml" ContentType="application/vnd.openxmlformats-officedocument.presentationml.slideMaster+xml"/>
  <Override PartName="/ppt/slideMasters/slideMaster13.xml" ContentType="application/vnd.openxmlformats-officedocument.presentationml.slideMaster+xml"/>
  <Override PartName="/ppt/slideMasters/slideMaster4.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16.xml" ContentType="application/vnd.openxmlformats-officedocument.presentationml.slideMaster+xml"/>
  <Override PartName="/ppt/slideMasters/slideMaster7.xml" ContentType="application/vnd.openxmlformats-officedocument.presentationml.slideMaster+xml"/>
  <Override PartName="/ppt/slideMasters/slideMaster17.xml" ContentType="application/vnd.openxmlformats-officedocument.presentationml.slideMaster+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_rels/presentation.xml.rels" ContentType="application/vnd.openxmlformats-package.relationships+xml"/>
  <Override PartName="/ppt/slideLayouts/_rels/slideLayout23.xml.rels" ContentType="application/vnd.openxmlformats-package.relationships+xml"/>
  <Override PartName="/ppt/slideLayouts/_rels/slideLayout17.xml.rels" ContentType="application/vnd.openxmlformats-package.relationships+xml"/>
  <Override PartName="/ppt/slideLayouts/_rels/slideLayout22.xml.rels" ContentType="application/vnd.openxmlformats-package.relationships+xml"/>
  <Override PartName="/ppt/slideLayouts/_rels/slideLayout16.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5.xml.rels" ContentType="application/vnd.openxmlformats-package.relationships+xml"/>
  <Override PartName="/ppt/slideLayouts/_rels/slideLayout20.xml.rels" ContentType="application/vnd.openxmlformats-package.relationships+xml"/>
  <Override PartName="/ppt/slideLayouts/_rels/slideLayout18.xml.rels" ContentType="application/vnd.openxmlformats-package.relationships+xml"/>
  <Override PartName="/ppt/slideLayouts/_rels/slideLayout9.xml.rels" ContentType="application/vnd.openxmlformats-package.relationships+xml"/>
  <Override PartName="/ppt/slideLayouts/_rels/slideLayout14.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20.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23.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9.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media/image1.png" ContentType="image/png"/>
  <Override PartName="/ppt/media/image4.png" ContentType="image/png"/>
  <Override PartName="/ppt/media/image12.png" ContentType="image/png"/>
  <Override PartName="/ppt/media/image5.png" ContentType="image/png"/>
  <Override PartName="/ppt/media/image13.png" ContentType="image/png"/>
  <Override PartName="/ppt/media/image6.png" ContentType="image/png"/>
  <Override PartName="/ppt/media/image14.png" ContentType="image/png"/>
  <Override PartName="/ppt/media/image7.png" ContentType="image/png"/>
  <Override PartName="/ppt/media/image15.png" ContentType="image/png"/>
  <Override PartName="/ppt/media/image10.png" ContentType="image/png"/>
  <Override PartName="/ppt/media/image2.png" ContentType="image/png"/>
  <Override PartName="/ppt/media/image17.png" ContentType="image/png"/>
  <Override PartName="/ppt/media/image9.png" ContentType="image/png"/>
  <Override PartName="/ppt/media/media19.mp4" ContentType="video/mp4"/>
  <Override PartName="/ppt/media/image3.png" ContentType="image/png"/>
  <Override PartName="/ppt/media/image11.png" ContentType="image/png"/>
  <Override PartName="/ppt/media/image8.png" ContentType="image/png"/>
  <Override PartName="/ppt/media/image16.png" ContentType="image/png"/>
  <Override PartName="/ppt/media/image18.png" ContentType="image/png"/>
  <Override PartName="/ppt/media/image20.tif" ContentType="image/tiff"/>
  <Override PartName="/ppt/slides/slide1.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84" r:id="rId17"/>
    <p:sldMasterId id="2147483686" r:id="rId18"/>
  </p:sldMasterIdLst>
  <p:sldIdLst>
    <p:sldId id="256" r:id="rId19"/>
    <p:sldId id="257" r:id="rId20"/>
    <p:sldId id="258" r:id="rId21"/>
    <p:sldId id="259" r:id="rId22"/>
    <p:sldId id="260" r:id="rId23"/>
    <p:sldId id="261" r:id="rId24"/>
    <p:sldId id="262" r:id="rId25"/>
    <p:sldId id="263" r:id="rId26"/>
    <p:sldId id="264" r:id="rId27"/>
    <p:sldId id="265" r:id="rId28"/>
  </p:sldIdLst>
  <p:sldSz cx="18288000" cy="10287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 Target="slides/slide1.xml"/><Relationship Id="rId20" Type="http://schemas.openxmlformats.org/officeDocument/2006/relationships/slide" Target="slides/slide2.xml"/><Relationship Id="rId21" Type="http://schemas.openxmlformats.org/officeDocument/2006/relationships/slide" Target="slides/slide3.xml"/><Relationship Id="rId22" Type="http://schemas.openxmlformats.org/officeDocument/2006/relationships/slide" Target="slides/slide4.xml"/><Relationship Id="rId23" Type="http://schemas.openxmlformats.org/officeDocument/2006/relationships/slide" Target="slides/slide5.xml"/><Relationship Id="rId24" Type="http://schemas.openxmlformats.org/officeDocument/2006/relationships/slide" Target="slides/slide6.xml"/><Relationship Id="rId25" Type="http://schemas.openxmlformats.org/officeDocument/2006/relationships/slide" Target="slides/slide7.xml"/><Relationship Id="rId26" Type="http://schemas.openxmlformats.org/officeDocument/2006/relationships/slide" Target="slides/slide8.xml"/><Relationship Id="rId27" Type="http://schemas.openxmlformats.org/officeDocument/2006/relationships/slide" Target="slides/slide9.xml"/><Relationship Id="rId28" Type="http://schemas.openxmlformats.org/officeDocument/2006/relationships/slide" Target="slides/slide10.xml"/><Relationship Id="rId29"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tif>
</file>

<file path=ppt/media/image3.png>
</file>

<file path=ppt/media/image4.png>
</file>

<file path=ppt/media/image5.png>
</file>

<file path=ppt/media/image6.png>
</file>

<file path=ppt/media/image7.png>
</file>

<file path=ppt/media/image8.png>
</file>

<file path=ppt/media/image9.png>
</file>

<file path=ppt/media/media19.mp4>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5"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GB" sz="3200" strike="noStrike" u="none">
              <a:solidFill>
                <a:srgbClr val="000000"/>
              </a:solidFill>
              <a:uFillTx/>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2ED53B51-1C00-4A7C-AFD6-67F96269FF02}"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p:spTree>
      <p:nvGrpSpPr>
        <p:cNvPr id="1" name=""/>
        <p:cNvGrpSpPr/>
        <p:nvPr/>
      </p:nvGrpSpPr>
      <p:grpSpPr>
        <a:xfrm>
          <a:off x="0" y="0"/>
          <a:ext cx="0" cy="0"/>
          <a:chOff x="0" y="0"/>
          <a:chExt cx="0" cy="0"/>
        </a:xfrm>
      </p:grpSpPr>
      <p:sp>
        <p:nvSpPr>
          <p:cNvPr id="50"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51"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52"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5" name="PlaceHolder 4"/>
          <p:cNvSpPr>
            <a:spLocks noGrp="1"/>
          </p:cNvSpPr>
          <p:nvPr>
            <p:ph type="ftr" idx="28"/>
          </p:nvPr>
        </p:nvSpPr>
        <p:spPr/>
        <p:txBody>
          <a:bodyPr/>
          <a:p>
            <a:r>
              <a:t>Footer</a:t>
            </a:r>
          </a:p>
        </p:txBody>
      </p:sp>
      <p:sp>
        <p:nvSpPr>
          <p:cNvPr id="6" name="PlaceHolder 5"/>
          <p:cNvSpPr>
            <a:spLocks noGrp="1"/>
          </p:cNvSpPr>
          <p:nvPr>
            <p:ph type="sldNum" idx="29"/>
          </p:nvPr>
        </p:nvSpPr>
        <p:spPr/>
        <p:txBody>
          <a:bodyPr/>
          <a:p>
            <a:fld id="{401D59E5-FCF6-4700-A0F0-F9EF18E9C8D8}" type="slidenum">
              <a:t>&lt;#&gt;</a:t>
            </a:fld>
          </a:p>
        </p:txBody>
      </p:sp>
      <p:sp>
        <p:nvSpPr>
          <p:cNvPr id="7" name="PlaceHolder 6"/>
          <p:cNvSpPr>
            <a:spLocks noGrp="1"/>
          </p:cNvSpPr>
          <p:nvPr>
            <p:ph type="dt" idx="30"/>
          </p:nvPr>
        </p:nvSpPr>
        <p:spPr/>
        <p:txBody>
          <a:bodyPr/>
          <a:p>
            <a:r>
              <a:rPr lang="en-GB"/>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Default 1">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p>
            <a:r>
              <a:t>Footer</a:t>
            </a:r>
          </a:p>
        </p:txBody>
      </p:sp>
      <p:sp>
        <p:nvSpPr>
          <p:cNvPr id="3" name="PlaceHolder 2"/>
          <p:cNvSpPr>
            <a:spLocks noGrp="1"/>
          </p:cNvSpPr>
          <p:nvPr>
            <p:ph type="sldNum" idx="32"/>
          </p:nvPr>
        </p:nvSpPr>
        <p:spPr/>
        <p:txBody>
          <a:bodyPr/>
          <a:p>
            <a:fld id="{A170C0F4-23E5-4F95-AE29-247EF7ED8D18}" type="slidenum">
              <a:t>&lt;#&gt;</a:t>
            </a:fld>
          </a:p>
        </p:txBody>
      </p:sp>
      <p:sp>
        <p:nvSpPr>
          <p:cNvPr id="4" name="PlaceHolder 3"/>
          <p:cNvSpPr>
            <a:spLocks noGrp="1"/>
          </p:cNvSpPr>
          <p:nvPr>
            <p:ph type="dt" idx="33"/>
          </p:nvPr>
        </p:nvSpPr>
        <p:spPr/>
        <p:txBody>
          <a:bodyPr/>
          <a:p>
            <a:r>
              <a:rPr lang="en-GB"/>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
    <p:spTree>
      <p:nvGrpSpPr>
        <p:cNvPr id="1" name=""/>
        <p:cNvGrpSpPr/>
        <p:nvPr/>
      </p:nvGrpSpPr>
      <p:grpSpPr>
        <a:xfrm>
          <a:off x="0" y="0"/>
          <a:ext cx="0" cy="0"/>
          <a:chOff x="0" y="0"/>
          <a:chExt cx="0" cy="0"/>
        </a:xfrm>
      </p:grpSpPr>
      <p:sp>
        <p:nvSpPr>
          <p:cNvPr id="6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62"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4" name="PlaceHolder 3"/>
          <p:cNvSpPr>
            <a:spLocks noGrp="1"/>
          </p:cNvSpPr>
          <p:nvPr>
            <p:ph type="ftr" idx="34"/>
          </p:nvPr>
        </p:nvSpPr>
        <p:spPr/>
        <p:txBody>
          <a:bodyPr/>
          <a:p>
            <a:r>
              <a:t>Footer</a:t>
            </a:r>
          </a:p>
        </p:txBody>
      </p:sp>
      <p:sp>
        <p:nvSpPr>
          <p:cNvPr id="5" name="PlaceHolder 4"/>
          <p:cNvSpPr>
            <a:spLocks noGrp="1"/>
          </p:cNvSpPr>
          <p:nvPr>
            <p:ph type="sldNum" idx="35"/>
          </p:nvPr>
        </p:nvSpPr>
        <p:spPr/>
        <p:txBody>
          <a:bodyPr/>
          <a:p>
            <a:fld id="{23FAE6EC-C0E8-471A-8D79-B879F8AD7852}" type="slidenum">
              <a:t>&lt;#&gt;</a:t>
            </a:fld>
          </a:p>
        </p:txBody>
      </p:sp>
      <p:sp>
        <p:nvSpPr>
          <p:cNvPr id="6" name="PlaceHolder 5"/>
          <p:cNvSpPr>
            <a:spLocks noGrp="1"/>
          </p:cNvSpPr>
          <p:nvPr>
            <p:ph type="dt" idx="36"/>
          </p:nvPr>
        </p:nvSpPr>
        <p:spPr/>
        <p:txBody>
          <a:bodyPr/>
          <a:p>
            <a:r>
              <a:rPr lang="en-GB"/>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Default 3">
    <p:spTree>
      <p:nvGrpSpPr>
        <p:cNvPr id="1" name=""/>
        <p:cNvGrpSpPr/>
        <p:nvPr/>
      </p:nvGrpSpPr>
      <p:grpSpPr>
        <a:xfrm>
          <a:off x="0" y="0"/>
          <a:ext cx="0" cy="0"/>
          <a:chOff x="0" y="0"/>
          <a:chExt cx="0" cy="0"/>
        </a:xfrm>
      </p:grpSpPr>
      <p:sp>
        <p:nvSpPr>
          <p:cNvPr id="2" name="PlaceHolder 1"/>
          <p:cNvSpPr>
            <a:spLocks noGrp="1"/>
          </p:cNvSpPr>
          <p:nvPr>
            <p:ph type="ftr" idx="37"/>
          </p:nvPr>
        </p:nvSpPr>
        <p:spPr/>
        <p:txBody>
          <a:bodyPr/>
          <a:p>
            <a:r>
              <a:t>Footer</a:t>
            </a:r>
          </a:p>
        </p:txBody>
      </p:sp>
      <p:sp>
        <p:nvSpPr>
          <p:cNvPr id="3" name="PlaceHolder 2"/>
          <p:cNvSpPr>
            <a:spLocks noGrp="1"/>
          </p:cNvSpPr>
          <p:nvPr>
            <p:ph type="sldNum" idx="38"/>
          </p:nvPr>
        </p:nvSpPr>
        <p:spPr/>
        <p:txBody>
          <a:bodyPr/>
          <a:p>
            <a:fld id="{453A4C41-BCED-4BEC-896C-FD7A54D3890B}" type="slidenum">
              <a:t>&lt;#&gt;</a:t>
            </a:fld>
          </a:p>
        </p:txBody>
      </p:sp>
      <p:sp>
        <p:nvSpPr>
          <p:cNvPr id="4" name="PlaceHolder 3"/>
          <p:cNvSpPr>
            <a:spLocks noGrp="1"/>
          </p:cNvSpPr>
          <p:nvPr>
            <p:ph type="dt" idx="39"/>
          </p:nvPr>
        </p:nvSpPr>
        <p:spPr/>
        <p:txBody>
          <a:bodyPr/>
          <a:p>
            <a:r>
              <a:rPr lang="en-GB"/>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4">
    <p:spTree>
      <p:nvGrpSpPr>
        <p:cNvPr id="1" name=""/>
        <p:cNvGrpSpPr/>
        <p:nvPr/>
      </p:nvGrpSpPr>
      <p:grpSpPr>
        <a:xfrm>
          <a:off x="0" y="0"/>
          <a:ext cx="0" cy="0"/>
          <a:chOff x="0" y="0"/>
          <a:chExt cx="0" cy="0"/>
        </a:xfrm>
      </p:grpSpPr>
      <p:sp>
        <p:nvSpPr>
          <p:cNvPr id="70"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71"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GB" sz="3200" strike="noStrike" u="none">
              <a:solidFill>
                <a:srgbClr val="000000"/>
              </a:solidFill>
              <a:uFillTx/>
              <a:latin typeface="Arial"/>
            </a:endParaRPr>
          </a:p>
        </p:txBody>
      </p:sp>
      <p:sp>
        <p:nvSpPr>
          <p:cNvPr id="4" name="PlaceHolder 3"/>
          <p:cNvSpPr>
            <a:spLocks noGrp="1"/>
          </p:cNvSpPr>
          <p:nvPr>
            <p:ph type="ftr" idx="40"/>
          </p:nvPr>
        </p:nvSpPr>
        <p:spPr/>
        <p:txBody>
          <a:bodyPr/>
          <a:p>
            <a:r>
              <a:t>Footer</a:t>
            </a:r>
          </a:p>
        </p:txBody>
      </p:sp>
      <p:sp>
        <p:nvSpPr>
          <p:cNvPr id="5" name="PlaceHolder 4"/>
          <p:cNvSpPr>
            <a:spLocks noGrp="1"/>
          </p:cNvSpPr>
          <p:nvPr>
            <p:ph type="sldNum" idx="41"/>
          </p:nvPr>
        </p:nvSpPr>
        <p:spPr/>
        <p:txBody>
          <a:bodyPr/>
          <a:p>
            <a:fld id="{740031C4-DEFB-4362-8A4E-BD7CE162353A}" type="slidenum">
              <a:t>&lt;#&gt;</a:t>
            </a:fld>
          </a:p>
        </p:txBody>
      </p:sp>
      <p:sp>
        <p:nvSpPr>
          <p:cNvPr id="6" name="PlaceHolder 5"/>
          <p:cNvSpPr>
            <a:spLocks noGrp="1"/>
          </p:cNvSpPr>
          <p:nvPr>
            <p:ph type="dt" idx="42"/>
          </p:nvPr>
        </p:nvSpPr>
        <p:spPr/>
        <p:txBody>
          <a:bodyPr/>
          <a:p>
            <a:r>
              <a:rPr lang="en-GB"/>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5">
    <p:spTree>
      <p:nvGrpSpPr>
        <p:cNvPr id="1" name=""/>
        <p:cNvGrpSpPr/>
        <p:nvPr/>
      </p:nvGrpSpPr>
      <p:grpSpPr>
        <a:xfrm>
          <a:off x="0" y="0"/>
          <a:ext cx="0" cy="0"/>
          <a:chOff x="0" y="0"/>
          <a:chExt cx="0" cy="0"/>
        </a:xfrm>
      </p:grpSpPr>
      <p:sp>
        <p:nvSpPr>
          <p:cNvPr id="77"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78"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GB" sz="3200" strike="noStrike" u="none">
              <a:solidFill>
                <a:srgbClr val="000000"/>
              </a:solidFill>
              <a:uFillTx/>
              <a:latin typeface="Arial"/>
            </a:endParaRPr>
          </a:p>
        </p:txBody>
      </p:sp>
      <p:sp>
        <p:nvSpPr>
          <p:cNvPr id="4" name="PlaceHolder 3"/>
          <p:cNvSpPr>
            <a:spLocks noGrp="1"/>
          </p:cNvSpPr>
          <p:nvPr>
            <p:ph type="ftr" idx="43"/>
          </p:nvPr>
        </p:nvSpPr>
        <p:spPr/>
        <p:txBody>
          <a:bodyPr/>
          <a:p>
            <a:r>
              <a:t>Footer</a:t>
            </a:r>
          </a:p>
        </p:txBody>
      </p:sp>
      <p:sp>
        <p:nvSpPr>
          <p:cNvPr id="5" name="PlaceHolder 4"/>
          <p:cNvSpPr>
            <a:spLocks noGrp="1"/>
          </p:cNvSpPr>
          <p:nvPr>
            <p:ph type="sldNum" idx="44"/>
          </p:nvPr>
        </p:nvSpPr>
        <p:spPr/>
        <p:txBody>
          <a:bodyPr/>
          <a:p>
            <a:fld id="{F75AF0EB-55A4-4DD6-993F-C332B56AD1E2}" type="slidenum">
              <a:t>&lt;#&gt;</a:t>
            </a:fld>
          </a:p>
        </p:txBody>
      </p:sp>
      <p:sp>
        <p:nvSpPr>
          <p:cNvPr id="6" name="PlaceHolder 5"/>
          <p:cNvSpPr>
            <a:spLocks noGrp="1"/>
          </p:cNvSpPr>
          <p:nvPr>
            <p:ph type="dt" idx="45"/>
          </p:nvPr>
        </p:nvSpPr>
        <p:spPr/>
        <p:txBody>
          <a:bodyPr/>
          <a:p>
            <a:r>
              <a:rPr lang="en-GB"/>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Default 5">
    <p:spTree>
      <p:nvGrpSpPr>
        <p:cNvPr id="1" name=""/>
        <p:cNvGrpSpPr/>
        <p:nvPr/>
      </p:nvGrpSpPr>
      <p:grpSpPr>
        <a:xfrm>
          <a:off x="0" y="0"/>
          <a:ext cx="0" cy="0"/>
          <a:chOff x="0" y="0"/>
          <a:chExt cx="0" cy="0"/>
        </a:xfrm>
      </p:grpSpPr>
      <p:sp>
        <p:nvSpPr>
          <p:cNvPr id="2" name="PlaceHolder 1"/>
          <p:cNvSpPr>
            <a:spLocks noGrp="1"/>
          </p:cNvSpPr>
          <p:nvPr>
            <p:ph type="ftr" idx="43"/>
          </p:nvPr>
        </p:nvSpPr>
        <p:spPr/>
        <p:txBody>
          <a:bodyPr/>
          <a:p>
            <a:r>
              <a:t>Footer</a:t>
            </a:r>
          </a:p>
        </p:txBody>
      </p:sp>
      <p:sp>
        <p:nvSpPr>
          <p:cNvPr id="3" name="PlaceHolder 2"/>
          <p:cNvSpPr>
            <a:spLocks noGrp="1"/>
          </p:cNvSpPr>
          <p:nvPr>
            <p:ph type="sldNum" idx="44"/>
          </p:nvPr>
        </p:nvSpPr>
        <p:spPr/>
        <p:txBody>
          <a:bodyPr/>
          <a:p>
            <a:fld id="{380FE777-3427-494C-B221-AAFF090D9CE0}" type="slidenum">
              <a:t>&lt;#&gt;</a:t>
            </a:fld>
          </a:p>
        </p:txBody>
      </p:sp>
      <p:sp>
        <p:nvSpPr>
          <p:cNvPr id="4" name="PlaceHolder 3"/>
          <p:cNvSpPr>
            <a:spLocks noGrp="1"/>
          </p:cNvSpPr>
          <p:nvPr>
            <p:ph type="dt" idx="45"/>
          </p:nvPr>
        </p:nvSpPr>
        <p:spPr/>
        <p:txBody>
          <a:bodyPr/>
          <a:p>
            <a:r>
              <a:rPr lang="en-GB"/>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5">
    <p:spTree>
      <p:nvGrpSpPr>
        <p:cNvPr id="1" name=""/>
        <p:cNvGrpSpPr/>
        <p:nvPr/>
      </p:nvGrpSpPr>
      <p:grpSpPr>
        <a:xfrm>
          <a:off x="0" y="0"/>
          <a:ext cx="0" cy="0"/>
          <a:chOff x="0" y="0"/>
          <a:chExt cx="0" cy="0"/>
        </a:xfrm>
      </p:grpSpPr>
      <p:sp>
        <p:nvSpPr>
          <p:cNvPr id="7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80"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4" name="PlaceHolder 3"/>
          <p:cNvSpPr>
            <a:spLocks noGrp="1"/>
          </p:cNvSpPr>
          <p:nvPr>
            <p:ph type="ftr" idx="43"/>
          </p:nvPr>
        </p:nvSpPr>
        <p:spPr/>
        <p:txBody>
          <a:bodyPr/>
          <a:p>
            <a:r>
              <a:t>Footer</a:t>
            </a:r>
          </a:p>
        </p:txBody>
      </p:sp>
      <p:sp>
        <p:nvSpPr>
          <p:cNvPr id="5" name="PlaceHolder 4"/>
          <p:cNvSpPr>
            <a:spLocks noGrp="1"/>
          </p:cNvSpPr>
          <p:nvPr>
            <p:ph type="sldNum" idx="44"/>
          </p:nvPr>
        </p:nvSpPr>
        <p:spPr/>
        <p:txBody>
          <a:bodyPr/>
          <a:p>
            <a:fld id="{66F8F125-2258-4A89-89CB-D8BDC256EAC2}" type="slidenum">
              <a:t>&lt;#&gt;</a:t>
            </a:fld>
          </a:p>
        </p:txBody>
      </p:sp>
      <p:sp>
        <p:nvSpPr>
          <p:cNvPr id="6" name="PlaceHolder 5"/>
          <p:cNvSpPr>
            <a:spLocks noGrp="1"/>
          </p:cNvSpPr>
          <p:nvPr>
            <p:ph type="dt" idx="45"/>
          </p:nvPr>
        </p:nvSpPr>
        <p:spPr/>
        <p:txBody>
          <a:bodyPr/>
          <a:p>
            <a:r>
              <a:rPr lang="en-GB"/>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Default 5">
    <p:spTree>
      <p:nvGrpSpPr>
        <p:cNvPr id="1" name=""/>
        <p:cNvGrpSpPr/>
        <p:nvPr/>
      </p:nvGrpSpPr>
      <p:grpSpPr>
        <a:xfrm>
          <a:off x="0" y="0"/>
          <a:ext cx="0" cy="0"/>
          <a:chOff x="0" y="0"/>
          <a:chExt cx="0" cy="0"/>
        </a:xfrm>
      </p:grpSpPr>
      <p:sp>
        <p:nvSpPr>
          <p:cNvPr id="2" name="PlaceHolder 1"/>
          <p:cNvSpPr>
            <a:spLocks noGrp="1"/>
          </p:cNvSpPr>
          <p:nvPr>
            <p:ph type="ftr" idx="43"/>
          </p:nvPr>
        </p:nvSpPr>
        <p:spPr/>
        <p:txBody>
          <a:bodyPr/>
          <a:p>
            <a:r>
              <a:t>Footer</a:t>
            </a:r>
          </a:p>
        </p:txBody>
      </p:sp>
      <p:sp>
        <p:nvSpPr>
          <p:cNvPr id="3" name="PlaceHolder 2"/>
          <p:cNvSpPr>
            <a:spLocks noGrp="1"/>
          </p:cNvSpPr>
          <p:nvPr>
            <p:ph type="sldNum" idx="44"/>
          </p:nvPr>
        </p:nvSpPr>
        <p:spPr/>
        <p:txBody>
          <a:bodyPr/>
          <a:p>
            <a:fld id="{E5DCDA4A-0645-4AA8-96F5-E900C5AC866F}" type="slidenum">
              <a:t>&lt;#&gt;</a:t>
            </a:fld>
          </a:p>
        </p:txBody>
      </p:sp>
      <p:sp>
        <p:nvSpPr>
          <p:cNvPr id="4" name="PlaceHolder 3"/>
          <p:cNvSpPr>
            <a:spLocks noGrp="1"/>
          </p:cNvSpPr>
          <p:nvPr>
            <p:ph type="dt" idx="45"/>
          </p:nvPr>
        </p:nvSpPr>
        <p:spPr/>
        <p:txBody>
          <a:bodyPr/>
          <a:p>
            <a:r>
              <a:rPr lang="en-GB"/>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5">
    <p:spTree>
      <p:nvGrpSpPr>
        <p:cNvPr id="1" name=""/>
        <p:cNvGrpSpPr/>
        <p:nvPr/>
      </p:nvGrpSpPr>
      <p:grpSpPr>
        <a:xfrm>
          <a:off x="0" y="0"/>
          <a:ext cx="0" cy="0"/>
          <a:chOff x="0" y="0"/>
          <a:chExt cx="0" cy="0"/>
        </a:xfrm>
      </p:grpSpPr>
      <p:sp>
        <p:nvSpPr>
          <p:cNvPr id="8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82"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83"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5" name="PlaceHolder 4"/>
          <p:cNvSpPr>
            <a:spLocks noGrp="1"/>
          </p:cNvSpPr>
          <p:nvPr>
            <p:ph type="ftr" idx="43"/>
          </p:nvPr>
        </p:nvSpPr>
        <p:spPr/>
        <p:txBody>
          <a:bodyPr/>
          <a:p>
            <a:r>
              <a:t>Footer</a:t>
            </a:r>
          </a:p>
        </p:txBody>
      </p:sp>
      <p:sp>
        <p:nvSpPr>
          <p:cNvPr id="6" name="PlaceHolder 5"/>
          <p:cNvSpPr>
            <a:spLocks noGrp="1"/>
          </p:cNvSpPr>
          <p:nvPr>
            <p:ph type="sldNum" idx="44"/>
          </p:nvPr>
        </p:nvSpPr>
        <p:spPr/>
        <p:txBody>
          <a:bodyPr/>
          <a:p>
            <a:fld id="{16F8A1C4-258E-4AB1-9CA3-BBC95CA0CC23}" type="slidenum">
              <a:t>&lt;#&gt;</a:t>
            </a:fld>
          </a:p>
        </p:txBody>
      </p:sp>
      <p:sp>
        <p:nvSpPr>
          <p:cNvPr id="7" name="PlaceHolder 6"/>
          <p:cNvSpPr>
            <a:spLocks noGrp="1"/>
          </p:cNvSpPr>
          <p:nvPr>
            <p:ph type="dt" idx="45"/>
          </p:nvPr>
        </p:nvSpPr>
        <p:spPr/>
        <p:txBody>
          <a:bodyPr/>
          <a:p>
            <a:r>
              <a:rPr lang="en-GB"/>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4215D2F6-7549-4BCB-BAD0-9474D83E30AF}" type="slidenum">
              <a:t>&lt;#&gt;</a:t>
            </a:fld>
          </a:p>
        </p:txBody>
      </p:sp>
      <p:sp>
        <p:nvSpPr>
          <p:cNvPr id="4" name="PlaceHolder 3"/>
          <p:cNvSpPr>
            <a:spLocks noGrp="1"/>
          </p:cNvSpPr>
          <p:nvPr>
            <p:ph type="dt" idx="6"/>
          </p:nvPr>
        </p:nvSpPr>
        <p:spPr/>
        <p:txBody>
          <a:bodyPr/>
          <a:p>
            <a:r>
              <a:rPr lang="en-GB"/>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5">
    <p:spTree>
      <p:nvGrpSpPr>
        <p:cNvPr id="1" name=""/>
        <p:cNvGrpSpPr/>
        <p:nvPr/>
      </p:nvGrpSpPr>
      <p:grpSpPr>
        <a:xfrm>
          <a:off x="0" y="0"/>
          <a:ext cx="0" cy="0"/>
          <a:chOff x="0" y="0"/>
          <a:chExt cx="0" cy="0"/>
        </a:xfrm>
      </p:grpSpPr>
      <p:sp>
        <p:nvSpPr>
          <p:cNvPr id="8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3" name="PlaceHolder 2"/>
          <p:cNvSpPr>
            <a:spLocks noGrp="1"/>
          </p:cNvSpPr>
          <p:nvPr>
            <p:ph type="ftr" idx="43"/>
          </p:nvPr>
        </p:nvSpPr>
        <p:spPr/>
        <p:txBody>
          <a:bodyPr/>
          <a:p>
            <a:r>
              <a:t>Footer</a:t>
            </a:r>
          </a:p>
        </p:txBody>
      </p:sp>
      <p:sp>
        <p:nvSpPr>
          <p:cNvPr id="4" name="PlaceHolder 3"/>
          <p:cNvSpPr>
            <a:spLocks noGrp="1"/>
          </p:cNvSpPr>
          <p:nvPr>
            <p:ph type="sldNum" idx="44"/>
          </p:nvPr>
        </p:nvSpPr>
        <p:spPr/>
        <p:txBody>
          <a:bodyPr/>
          <a:p>
            <a:fld id="{1BA7E9D3-B341-47CD-8135-87FA1D1700DD}" type="slidenum">
              <a:t>&lt;#&gt;</a:t>
            </a:fld>
          </a:p>
        </p:txBody>
      </p:sp>
      <p:sp>
        <p:nvSpPr>
          <p:cNvPr id="5" name="PlaceHolder 4"/>
          <p:cNvSpPr>
            <a:spLocks noGrp="1"/>
          </p:cNvSpPr>
          <p:nvPr>
            <p:ph type="dt" idx="45"/>
          </p:nvPr>
        </p:nvSpPr>
        <p:spPr/>
        <p:txBody>
          <a:bodyPr/>
          <a:p>
            <a:r>
              <a:rPr lang="en-GB"/>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
    <p:spTree>
      <p:nvGrpSpPr>
        <p:cNvPr id="1" name=""/>
        <p:cNvGrpSpPr/>
        <p:nvPr/>
      </p:nvGrpSpPr>
      <p:grpSpPr>
        <a:xfrm>
          <a:off x="0" y="0"/>
          <a:ext cx="0" cy="0"/>
          <a:chOff x="0" y="0"/>
          <a:chExt cx="0" cy="0"/>
        </a:xfrm>
      </p:grpSpPr>
      <p:sp>
        <p:nvSpPr>
          <p:cNvPr id="2" name="PlaceHolder 1"/>
          <p:cNvSpPr>
            <a:spLocks noGrp="1"/>
          </p:cNvSpPr>
          <p:nvPr>
            <p:ph type="ftr" idx="43"/>
          </p:nvPr>
        </p:nvSpPr>
        <p:spPr/>
        <p:txBody>
          <a:bodyPr/>
          <a:p>
            <a:r>
              <a:t>Footer</a:t>
            </a:r>
          </a:p>
        </p:txBody>
      </p:sp>
      <p:sp>
        <p:nvSpPr>
          <p:cNvPr id="3" name="PlaceHolder 2"/>
          <p:cNvSpPr>
            <a:spLocks noGrp="1"/>
          </p:cNvSpPr>
          <p:nvPr>
            <p:ph type="sldNum" idx="44"/>
          </p:nvPr>
        </p:nvSpPr>
        <p:spPr/>
        <p:txBody>
          <a:bodyPr/>
          <a:p>
            <a:fld id="{506AC3D2-4682-40D9-9EE2-2D39ADD3653D}" type="slidenum">
              <a:t>&lt;#&gt;</a:t>
            </a:fld>
          </a:p>
        </p:txBody>
      </p:sp>
      <p:sp>
        <p:nvSpPr>
          <p:cNvPr id="4" name="PlaceHolder 3"/>
          <p:cNvSpPr>
            <a:spLocks noGrp="1"/>
          </p:cNvSpPr>
          <p:nvPr>
            <p:ph type="dt" idx="45"/>
          </p:nvPr>
        </p:nvSpPr>
        <p:spPr/>
        <p:txBody>
          <a:bodyPr/>
          <a:p>
            <a:r>
              <a:rPr lang="en-GB"/>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46"/>
          </p:nvPr>
        </p:nvSpPr>
        <p:spPr/>
        <p:txBody>
          <a:bodyPr/>
          <a:p>
            <a:r>
              <a:t>Footer</a:t>
            </a:r>
          </a:p>
        </p:txBody>
      </p:sp>
      <p:sp>
        <p:nvSpPr>
          <p:cNvPr id="3" name="PlaceHolder 2"/>
          <p:cNvSpPr>
            <a:spLocks noGrp="1"/>
          </p:cNvSpPr>
          <p:nvPr>
            <p:ph type="sldNum" idx="47"/>
          </p:nvPr>
        </p:nvSpPr>
        <p:spPr/>
        <p:txBody>
          <a:bodyPr/>
          <a:p>
            <a:fld id="{05263433-831C-4487-BF88-E22143DBE7E1}" type="slidenum">
              <a:t>&lt;#&gt;</a:t>
            </a:fld>
          </a:p>
        </p:txBody>
      </p:sp>
      <p:sp>
        <p:nvSpPr>
          <p:cNvPr id="4" name="PlaceHolder 3"/>
          <p:cNvSpPr>
            <a:spLocks noGrp="1"/>
          </p:cNvSpPr>
          <p:nvPr>
            <p:ph type="dt" idx="48"/>
          </p:nvPr>
        </p:nvSpPr>
        <p:spPr/>
        <p:txBody>
          <a:bodyPr/>
          <a:p>
            <a:r>
              <a:rPr lang="en-GB"/>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49"/>
          </p:nvPr>
        </p:nvSpPr>
        <p:spPr/>
        <p:txBody>
          <a:bodyPr/>
          <a:p>
            <a:r>
              <a:t>Footer</a:t>
            </a:r>
          </a:p>
        </p:txBody>
      </p:sp>
      <p:sp>
        <p:nvSpPr>
          <p:cNvPr id="3" name="PlaceHolder 2"/>
          <p:cNvSpPr>
            <a:spLocks noGrp="1"/>
          </p:cNvSpPr>
          <p:nvPr>
            <p:ph type="sldNum" idx="50"/>
          </p:nvPr>
        </p:nvSpPr>
        <p:spPr/>
        <p:txBody>
          <a:bodyPr/>
          <a:p>
            <a:fld id="{967A3948-33C8-4A2E-AFB1-4322B5987562}" type="slidenum">
              <a:t>&lt;#&gt;</a:t>
            </a:fld>
          </a:p>
        </p:txBody>
      </p:sp>
      <p:sp>
        <p:nvSpPr>
          <p:cNvPr id="4" name="PlaceHolder 3"/>
          <p:cNvSpPr>
            <a:spLocks noGrp="1"/>
          </p:cNvSpPr>
          <p:nvPr>
            <p:ph type="dt" idx="51"/>
          </p:nvPr>
        </p:nvSpPr>
        <p:spPr/>
        <p:txBody>
          <a:bodyPr/>
          <a:p>
            <a:r>
              <a:rPr lang="en-GB"/>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p>
            <a:r>
              <a:t>Footer</a:t>
            </a:r>
          </a:p>
        </p:txBody>
      </p:sp>
      <p:sp>
        <p:nvSpPr>
          <p:cNvPr id="3" name="PlaceHolder 2"/>
          <p:cNvSpPr>
            <a:spLocks noGrp="1"/>
          </p:cNvSpPr>
          <p:nvPr>
            <p:ph type="sldNum" idx="8"/>
          </p:nvPr>
        </p:nvSpPr>
        <p:spPr/>
        <p:txBody>
          <a:bodyPr/>
          <a:p>
            <a:fld id="{FC451D59-1037-46B2-99B5-9F420D7A9056}" type="slidenum">
              <a:t>&lt;#&gt;</a:t>
            </a:fld>
          </a:p>
        </p:txBody>
      </p:sp>
      <p:sp>
        <p:nvSpPr>
          <p:cNvPr id="4" name="PlaceHolder 3"/>
          <p:cNvSpPr>
            <a:spLocks noGrp="1"/>
          </p:cNvSpPr>
          <p:nvPr>
            <p:ph type="dt" idx="9"/>
          </p:nvPr>
        </p:nvSpPr>
        <p:spPr/>
        <p:txBody>
          <a:bodyPr/>
          <a:p>
            <a:r>
              <a:rPr lang="en-GB"/>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18"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1021D7F2-9FA9-4143-8582-D0934C555A26}" type="slidenum">
              <a:t>&lt;#&gt;</a:t>
            </a:fld>
          </a:p>
        </p:txBody>
      </p:sp>
      <p:sp>
        <p:nvSpPr>
          <p:cNvPr id="6" name="PlaceHolder 5"/>
          <p:cNvSpPr>
            <a:spLocks noGrp="1"/>
          </p:cNvSpPr>
          <p:nvPr>
            <p:ph type="dt" idx="12"/>
          </p:nvPr>
        </p:nvSpPr>
        <p:spPr/>
        <p:txBody>
          <a:bodyPr/>
          <a:p>
            <a:r>
              <a:rPr lang="en-GB"/>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3"/>
          </p:nvPr>
        </p:nvSpPr>
        <p:spPr/>
        <p:txBody>
          <a:bodyPr/>
          <a:p>
            <a:r>
              <a:t>Footer</a:t>
            </a:r>
          </a:p>
        </p:txBody>
      </p:sp>
      <p:sp>
        <p:nvSpPr>
          <p:cNvPr id="3" name="PlaceHolder 2"/>
          <p:cNvSpPr>
            <a:spLocks noGrp="1"/>
          </p:cNvSpPr>
          <p:nvPr>
            <p:ph type="sldNum" idx="14"/>
          </p:nvPr>
        </p:nvSpPr>
        <p:spPr/>
        <p:txBody>
          <a:bodyPr/>
          <a:p>
            <a:fld id="{B7C4FAFB-CFE4-48B8-8473-3DD887F4D6E7}" type="slidenum">
              <a:t>&lt;#&gt;</a:t>
            </a:fld>
          </a:p>
        </p:txBody>
      </p:sp>
      <p:sp>
        <p:nvSpPr>
          <p:cNvPr id="4" name="PlaceHolder 3"/>
          <p:cNvSpPr>
            <a:spLocks noGrp="1"/>
          </p:cNvSpPr>
          <p:nvPr>
            <p:ph type="dt" idx="15"/>
          </p:nvPr>
        </p:nvSpPr>
        <p:spPr/>
        <p:txBody>
          <a:bodyPr/>
          <a:p>
            <a:r>
              <a:rPr lang="en-GB"/>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29"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30"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GB" sz="3200" strike="noStrike" u="none">
              <a:solidFill>
                <a:srgbClr val="000000"/>
              </a:solidFill>
              <a:uFillTx/>
              <a:latin typeface="Arial"/>
            </a:endParaRPr>
          </a:p>
        </p:txBody>
      </p:sp>
      <p:sp>
        <p:nvSpPr>
          <p:cNvPr id="5" name="PlaceHolder 4"/>
          <p:cNvSpPr>
            <a:spLocks noGrp="1"/>
          </p:cNvSpPr>
          <p:nvPr>
            <p:ph type="ftr" idx="16"/>
          </p:nvPr>
        </p:nvSpPr>
        <p:spPr/>
        <p:txBody>
          <a:bodyPr/>
          <a:p>
            <a:r>
              <a:t>Footer</a:t>
            </a:r>
          </a:p>
        </p:txBody>
      </p:sp>
      <p:sp>
        <p:nvSpPr>
          <p:cNvPr id="6" name="PlaceHolder 5"/>
          <p:cNvSpPr>
            <a:spLocks noGrp="1"/>
          </p:cNvSpPr>
          <p:nvPr>
            <p:ph type="sldNum" idx="17"/>
          </p:nvPr>
        </p:nvSpPr>
        <p:spPr/>
        <p:txBody>
          <a:bodyPr/>
          <a:p>
            <a:fld id="{63E33FEF-4D29-4554-9507-17FE8142DEA0}" type="slidenum">
              <a:t>&lt;#&gt;</a:t>
            </a:fld>
          </a:p>
        </p:txBody>
      </p:sp>
      <p:sp>
        <p:nvSpPr>
          <p:cNvPr id="7" name="PlaceHolder 6"/>
          <p:cNvSpPr>
            <a:spLocks noGrp="1"/>
          </p:cNvSpPr>
          <p:nvPr>
            <p:ph type="dt" idx="18"/>
          </p:nvPr>
        </p:nvSpPr>
        <p:spPr/>
        <p:txBody>
          <a:bodyPr/>
          <a:p>
            <a:r>
              <a:rPr lang="en-GB"/>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19"/>
          </p:nvPr>
        </p:nvSpPr>
        <p:spPr/>
        <p:txBody>
          <a:bodyPr/>
          <a:p>
            <a:r>
              <a:t>Footer</a:t>
            </a:r>
          </a:p>
        </p:txBody>
      </p:sp>
      <p:sp>
        <p:nvSpPr>
          <p:cNvPr id="3" name="PlaceHolder 2"/>
          <p:cNvSpPr>
            <a:spLocks noGrp="1"/>
          </p:cNvSpPr>
          <p:nvPr>
            <p:ph type="sldNum" idx="20"/>
          </p:nvPr>
        </p:nvSpPr>
        <p:spPr/>
        <p:txBody>
          <a:bodyPr/>
          <a:p>
            <a:fld id="{A4EB6D06-5C5E-4374-B352-123909A775D7}" type="slidenum">
              <a:t>&lt;#&gt;</a:t>
            </a:fld>
          </a:p>
        </p:txBody>
      </p:sp>
      <p:sp>
        <p:nvSpPr>
          <p:cNvPr id="4" name="PlaceHolder 3"/>
          <p:cNvSpPr>
            <a:spLocks noGrp="1"/>
          </p:cNvSpPr>
          <p:nvPr>
            <p:ph type="dt" idx="21"/>
          </p:nvPr>
        </p:nvSpPr>
        <p:spPr/>
        <p:txBody>
          <a:bodyPr/>
          <a:p>
            <a:r>
              <a:rPr lang="en-GB"/>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8"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3" name="PlaceHolder 2"/>
          <p:cNvSpPr>
            <a:spLocks noGrp="1"/>
          </p:cNvSpPr>
          <p:nvPr>
            <p:ph type="ftr" idx="22"/>
          </p:nvPr>
        </p:nvSpPr>
        <p:spPr/>
        <p:txBody>
          <a:bodyPr/>
          <a:p>
            <a:r>
              <a:t>Footer</a:t>
            </a:r>
          </a:p>
        </p:txBody>
      </p:sp>
      <p:sp>
        <p:nvSpPr>
          <p:cNvPr id="4" name="PlaceHolder 3"/>
          <p:cNvSpPr>
            <a:spLocks noGrp="1"/>
          </p:cNvSpPr>
          <p:nvPr>
            <p:ph type="sldNum" idx="23"/>
          </p:nvPr>
        </p:nvSpPr>
        <p:spPr/>
        <p:txBody>
          <a:bodyPr/>
          <a:p>
            <a:fld id="{BB72A99C-CE06-49B2-8F2A-74C30EA9FBB8}" type="slidenum">
              <a:t>&lt;#&gt;</a:t>
            </a:fld>
          </a:p>
        </p:txBody>
      </p:sp>
      <p:sp>
        <p:nvSpPr>
          <p:cNvPr id="5" name="PlaceHolder 4"/>
          <p:cNvSpPr>
            <a:spLocks noGrp="1"/>
          </p:cNvSpPr>
          <p:nvPr>
            <p:ph type="dt" idx="24"/>
          </p:nvPr>
        </p:nvSpPr>
        <p:spPr/>
        <p:txBody>
          <a:bodyPr/>
          <a:p>
            <a:r>
              <a:rPr lang="en-GB"/>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Blank">
    <p:spTree>
      <p:nvGrpSpPr>
        <p:cNvPr id="1" name=""/>
        <p:cNvGrpSpPr/>
        <p:nvPr/>
      </p:nvGrpSpPr>
      <p:grpSpPr>
        <a:xfrm>
          <a:off x="0" y="0"/>
          <a:ext cx="0" cy="0"/>
          <a:chOff x="0" y="0"/>
          <a:chExt cx="0" cy="0"/>
        </a:xfrm>
      </p:grpSpPr>
      <p:sp>
        <p:nvSpPr>
          <p:cNvPr id="43"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endParaRPr b="0" lang="en-GB" sz="4400" strike="noStrike" u="none">
              <a:solidFill>
                <a:srgbClr val="000000"/>
              </a:solidFill>
              <a:uFillTx/>
              <a:latin typeface="Arial"/>
            </a:endParaRPr>
          </a:p>
        </p:txBody>
      </p:sp>
      <p:sp>
        <p:nvSpPr>
          <p:cNvPr id="3" name="PlaceHolder 2"/>
          <p:cNvSpPr>
            <a:spLocks noGrp="1"/>
          </p:cNvSpPr>
          <p:nvPr>
            <p:ph type="ftr" idx="25"/>
          </p:nvPr>
        </p:nvSpPr>
        <p:spPr/>
        <p:txBody>
          <a:bodyPr/>
          <a:p>
            <a:r>
              <a:t>Footer</a:t>
            </a:r>
          </a:p>
        </p:txBody>
      </p:sp>
      <p:sp>
        <p:nvSpPr>
          <p:cNvPr id="4" name="PlaceHolder 3"/>
          <p:cNvSpPr>
            <a:spLocks noGrp="1"/>
          </p:cNvSpPr>
          <p:nvPr>
            <p:ph type="sldNum" idx="26"/>
          </p:nvPr>
        </p:nvSpPr>
        <p:spPr/>
        <p:txBody>
          <a:bodyPr/>
          <a:p>
            <a:fld id="{B45A1E73-F206-4BD3-92A2-D79FE19FFA31}" type="slidenum">
              <a:t>&lt;#&gt;</a:t>
            </a:fld>
          </a:p>
        </p:txBody>
      </p:sp>
      <p:sp>
        <p:nvSpPr>
          <p:cNvPr id="5" name="PlaceHolder 4"/>
          <p:cNvSpPr>
            <a:spLocks noGrp="1"/>
          </p:cNvSpPr>
          <p:nvPr>
            <p:ph type="dt" idx="27"/>
          </p:nvPr>
        </p:nvSpPr>
        <p:spPr/>
        <p:txBody>
          <a:bodyPr/>
          <a:p>
            <a:r>
              <a:rPr lang="en-GB"/>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22.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23.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1" name="PlaceHolder 2"/>
          <p:cNvSpPr>
            <a:spLocks noGrp="1"/>
          </p:cNvSpPr>
          <p:nvPr>
            <p:ph type="ftr" idx="1"/>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2" name="PlaceHolder 3"/>
          <p:cNvSpPr>
            <a:spLocks noGrp="1"/>
          </p:cNvSpPr>
          <p:nvPr>
            <p:ph type="sldNum" idx="2"/>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E519B4E9-C1FB-4596-81DD-47CCC40FFB86}"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3" name="PlaceHolder 4"/>
          <p:cNvSpPr>
            <a:spLocks noGrp="1"/>
          </p:cNvSpPr>
          <p:nvPr>
            <p:ph type="dt" idx="3"/>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45" name="PlaceHolder 2"/>
          <p:cNvSpPr>
            <a:spLocks noGrp="1"/>
          </p:cNvSpPr>
          <p:nvPr>
            <p:ph type="body"/>
          </p:nvPr>
        </p:nvSpPr>
        <p:spPr>
          <a:xfrm>
            <a:off x="914400" y="2406960"/>
            <a:ext cx="803124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46" name="PlaceHolder 3"/>
          <p:cNvSpPr>
            <a:spLocks noGrp="1"/>
          </p:cNvSpPr>
          <p:nvPr>
            <p:ph type="body"/>
          </p:nvPr>
        </p:nvSpPr>
        <p:spPr>
          <a:xfrm>
            <a:off x="9348120" y="2406960"/>
            <a:ext cx="803124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47" name="PlaceHolder 4"/>
          <p:cNvSpPr>
            <a:spLocks noGrp="1"/>
          </p:cNvSpPr>
          <p:nvPr>
            <p:ph type="ftr" idx="28"/>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&lt;footer&gt;</a:t>
            </a:r>
            <a:endParaRPr b="0" lang="en-GB" sz="1400" strike="noStrike" u="none">
              <a:solidFill>
                <a:srgbClr val="000000"/>
              </a:solidFill>
              <a:uFillTx/>
              <a:latin typeface="Times New Roman"/>
            </a:endParaRPr>
          </a:p>
        </p:txBody>
      </p:sp>
      <p:sp>
        <p:nvSpPr>
          <p:cNvPr id="48" name="PlaceHolder 5"/>
          <p:cNvSpPr>
            <a:spLocks noGrp="1"/>
          </p:cNvSpPr>
          <p:nvPr>
            <p:ph type="sldNum" idx="29"/>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F4C1BEE6-8316-49B9-9F2D-95A812369136}" type="slidenum">
              <a:rPr b="0" lang="en-US" sz="1200" strike="noStrike" u="none">
                <a:solidFill>
                  <a:schemeClr val="dk1">
                    <a:tint val="75000"/>
                  </a:schemeClr>
                </a:solidFill>
                <a:uFillTx/>
                <a:latin typeface="Calibri"/>
              </a:rPr>
              <a:t>&lt;number&gt;</a:t>
            </a:fld>
            <a:endParaRPr b="0" lang="en-GB" sz="1200" strike="noStrike" u="none">
              <a:solidFill>
                <a:srgbClr val="000000"/>
              </a:solidFill>
              <a:uFillTx/>
              <a:latin typeface="Times New Roman"/>
            </a:endParaRPr>
          </a:p>
        </p:txBody>
      </p:sp>
      <p:sp>
        <p:nvSpPr>
          <p:cNvPr id="49" name="PlaceHolder 6"/>
          <p:cNvSpPr>
            <a:spLocks noGrp="1"/>
          </p:cNvSpPr>
          <p:nvPr>
            <p:ph type="dt" idx="30"/>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&lt;date/time&gt;</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3" name="PlaceHolder 1"/>
          <p:cNvSpPr>
            <a:spLocks noGrp="1"/>
          </p:cNvSpPr>
          <p:nvPr>
            <p:ph type="ftr" idx="31"/>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54" name="PlaceHolder 2"/>
          <p:cNvSpPr>
            <a:spLocks noGrp="1"/>
          </p:cNvSpPr>
          <p:nvPr>
            <p:ph type="sldNum" idx="32"/>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F6900038-FCCA-424F-87AA-C9C1DE66AC4D}"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55" name="PlaceHolder 3"/>
          <p:cNvSpPr>
            <a:spLocks noGrp="1"/>
          </p:cNvSpPr>
          <p:nvPr>
            <p:ph type="dt" idx="33"/>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9"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57" name="PlaceHolder 2"/>
          <p:cNvSpPr>
            <a:spLocks noGrp="1"/>
          </p:cNvSpPr>
          <p:nvPr>
            <p:ph type="body"/>
          </p:nvPr>
        </p:nvSpPr>
        <p:spPr>
          <a:xfrm>
            <a:off x="914400" y="2406960"/>
            <a:ext cx="1645848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58" name="PlaceHolder 3"/>
          <p:cNvSpPr>
            <a:spLocks noGrp="1"/>
          </p:cNvSpPr>
          <p:nvPr>
            <p:ph type="ftr" idx="34"/>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&lt;footer&gt;</a:t>
            </a:r>
            <a:endParaRPr b="0" lang="en-GB" sz="1400" strike="noStrike" u="none">
              <a:solidFill>
                <a:srgbClr val="000000"/>
              </a:solidFill>
              <a:uFillTx/>
              <a:latin typeface="Times New Roman"/>
            </a:endParaRPr>
          </a:p>
        </p:txBody>
      </p:sp>
      <p:sp>
        <p:nvSpPr>
          <p:cNvPr id="59" name="PlaceHolder 4"/>
          <p:cNvSpPr>
            <a:spLocks noGrp="1"/>
          </p:cNvSpPr>
          <p:nvPr>
            <p:ph type="sldNum" idx="35"/>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E3344365-D819-48F2-94EE-3A2033079EF9}" type="slidenum">
              <a:rPr b="0" lang="en-US" sz="1200" strike="noStrike" u="none">
                <a:solidFill>
                  <a:schemeClr val="dk1">
                    <a:tint val="75000"/>
                  </a:schemeClr>
                </a:solidFill>
                <a:uFillTx/>
                <a:latin typeface="Calibri"/>
              </a:rPr>
              <a:t>&lt;number&gt;</a:t>
            </a:fld>
            <a:endParaRPr b="0" lang="en-GB" sz="1200" strike="noStrike" u="none">
              <a:solidFill>
                <a:srgbClr val="000000"/>
              </a:solidFill>
              <a:uFillTx/>
              <a:latin typeface="Times New Roman"/>
            </a:endParaRPr>
          </a:p>
        </p:txBody>
      </p:sp>
      <p:sp>
        <p:nvSpPr>
          <p:cNvPr id="60" name="PlaceHolder 5"/>
          <p:cNvSpPr>
            <a:spLocks noGrp="1"/>
          </p:cNvSpPr>
          <p:nvPr>
            <p:ph type="dt" idx="36"/>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&lt;date/time&gt;</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1"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 name="PlaceHolder 1"/>
          <p:cNvSpPr>
            <a:spLocks noGrp="1"/>
          </p:cNvSpPr>
          <p:nvPr>
            <p:ph type="ftr" idx="37"/>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64" name="PlaceHolder 2"/>
          <p:cNvSpPr>
            <a:spLocks noGrp="1"/>
          </p:cNvSpPr>
          <p:nvPr>
            <p:ph type="sldNum" idx="38"/>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F90538BC-DD9F-4E50-8601-F32060E09B52}"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65" name="PlaceHolder 3"/>
          <p:cNvSpPr>
            <a:spLocks noGrp="1"/>
          </p:cNvSpPr>
          <p:nvPr>
            <p:ph type="dt" idx="39"/>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6"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67" name="PlaceHolder 2"/>
          <p:cNvSpPr>
            <a:spLocks noGrp="1"/>
          </p:cNvSpPr>
          <p:nvPr>
            <p:ph type="ftr" idx="40"/>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68" name="PlaceHolder 3"/>
          <p:cNvSpPr>
            <a:spLocks noGrp="1"/>
          </p:cNvSpPr>
          <p:nvPr>
            <p:ph type="sldNum" idx="41"/>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E468BEF0-DC08-489B-99C4-DC2C6CA3C212}"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69" name="PlaceHolder 4"/>
          <p:cNvSpPr>
            <a:spLocks noGrp="1"/>
          </p:cNvSpPr>
          <p:nvPr>
            <p:ph type="dt" idx="42"/>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5"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2" name="PlaceHolder 1"/>
          <p:cNvSpPr>
            <a:spLocks noGrp="1"/>
          </p:cNvSpPr>
          <p:nvPr>
            <p:ph type="ftr" idx="43"/>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3" name="PlaceHolder 2"/>
          <p:cNvSpPr>
            <a:spLocks noGrp="1"/>
          </p:cNvSpPr>
          <p:nvPr>
            <p:ph type="sldNum" idx="44"/>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85B4D843-693D-499C-9506-C5649145167E}"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74" name="PlaceHolder 3"/>
          <p:cNvSpPr>
            <a:spLocks noGrp="1"/>
          </p:cNvSpPr>
          <p:nvPr>
            <p:ph type="dt" idx="45"/>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5" name="PlaceHolder 4"/>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lgn="ctr">
              <a:buNone/>
            </a:pPr>
            <a:r>
              <a:rPr b="0" lang="en-GB" sz="4400" strike="noStrike" u="none">
                <a:solidFill>
                  <a:srgbClr val="000000"/>
                </a:solidFill>
                <a:uFillTx/>
                <a:latin typeface="Arial"/>
              </a:rPr>
              <a:t>Click to edit the title text format</a:t>
            </a:r>
            <a:endParaRPr b="0" lang="en-GB" sz="4400" strike="noStrike" u="none">
              <a:solidFill>
                <a:srgbClr val="000000"/>
              </a:solidFill>
              <a:uFillTx/>
              <a:latin typeface="Arial"/>
            </a:endParaRPr>
          </a:p>
        </p:txBody>
      </p:sp>
      <p:sp>
        <p:nvSpPr>
          <p:cNvPr id="76" name="PlaceHolder 5"/>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trike="noStrike" u="none">
                <a:solidFill>
                  <a:srgbClr val="000000"/>
                </a:solidFill>
                <a:uFillTx/>
                <a:latin typeface="Arial"/>
              </a:rPr>
              <a:t>Click to edit the outline text format</a:t>
            </a:r>
            <a:endParaRPr b="0" lang="en-GB"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2800" strike="noStrike" u="none">
                <a:solidFill>
                  <a:srgbClr val="000000"/>
                </a:solidFill>
                <a:uFillTx/>
                <a:latin typeface="Arial"/>
              </a:rPr>
              <a:t>Second Outline Level</a:t>
            </a:r>
            <a:endParaRPr b="0" lang="en-GB"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2400" strike="noStrike" u="none">
                <a:solidFill>
                  <a:srgbClr val="000000"/>
                </a:solidFill>
                <a:uFillTx/>
                <a:latin typeface="Arial"/>
              </a:rPr>
              <a:t>Third Outline Level</a:t>
            </a:r>
            <a:endParaRPr b="0" lang="en-GB"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2000" strike="noStrike" u="none">
                <a:solidFill>
                  <a:srgbClr val="000000"/>
                </a:solidFill>
                <a:uFillTx/>
                <a:latin typeface="Arial"/>
              </a:rPr>
              <a:t>Fourth Outline Level</a:t>
            </a:r>
            <a:endParaRPr b="0" lang="en-GB"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2000" strike="noStrike" u="none">
                <a:solidFill>
                  <a:srgbClr val="000000"/>
                </a:solidFill>
                <a:uFillTx/>
                <a:latin typeface="Arial"/>
              </a:rPr>
              <a:t>Fifth Outline Level</a:t>
            </a:r>
            <a:endParaRPr b="0" lang="en-GB"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2000" strike="noStrike" u="none">
                <a:solidFill>
                  <a:srgbClr val="000000"/>
                </a:solidFill>
                <a:uFillTx/>
                <a:latin typeface="Arial"/>
              </a:rPr>
              <a:t>Sixth Outline Level</a:t>
            </a:r>
            <a:endParaRPr b="0" lang="en-GB"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2000" strike="noStrike" u="none">
                <a:solidFill>
                  <a:srgbClr val="000000"/>
                </a:solidFill>
                <a:uFillTx/>
                <a:latin typeface="Arial"/>
              </a:rPr>
              <a:t>Seventh Outline Level</a:t>
            </a:r>
            <a:endParaRPr b="0" lang="en-GB"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77" r:id="rId2"/>
    <p:sldLayoutId id="2147483678" r:id="rId3"/>
    <p:sldLayoutId id="2147483679" r:id="rId4"/>
    <p:sldLayoutId id="2147483680" r:id="rId5"/>
    <p:sldLayoutId id="2147483681" r:id="rId6"/>
    <p:sldLayoutId id="2147483682" r:id="rId7"/>
    <p:sldLayoutId id="2147483683" r:id="rId8"/>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PlaceHolder 1"/>
          <p:cNvSpPr>
            <a:spLocks noGrp="1"/>
          </p:cNvSpPr>
          <p:nvPr>
            <p:ph type="ftr" idx="46"/>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86" name="PlaceHolder 2"/>
          <p:cNvSpPr>
            <a:spLocks noGrp="1"/>
          </p:cNvSpPr>
          <p:nvPr>
            <p:ph type="sldNum" idx="47"/>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C5462E1E-9F1E-4DB8-BA83-E3A72EA04FB6}"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87" name="PlaceHolder 3"/>
          <p:cNvSpPr>
            <a:spLocks noGrp="1"/>
          </p:cNvSpPr>
          <p:nvPr>
            <p:ph type="dt" idx="48"/>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5"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 name="PlaceHolder 1"/>
          <p:cNvSpPr>
            <a:spLocks noGrp="1"/>
          </p:cNvSpPr>
          <p:nvPr>
            <p:ph type="ftr" idx="49"/>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89" name="PlaceHolder 2"/>
          <p:cNvSpPr>
            <a:spLocks noGrp="1"/>
          </p:cNvSpPr>
          <p:nvPr>
            <p:ph type="sldNum" idx="50"/>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6C904DF1-39EF-4772-AA56-5D72381BD936}"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90" name="PlaceHolder 3"/>
          <p:cNvSpPr>
            <a:spLocks noGrp="1"/>
          </p:cNvSpPr>
          <p:nvPr>
            <p:ph type="dt" idx="51"/>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7"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ftr" idx="4"/>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 name="PlaceHolder 2"/>
          <p:cNvSpPr>
            <a:spLocks noGrp="1"/>
          </p:cNvSpPr>
          <p:nvPr>
            <p:ph type="sldNum" idx="5"/>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4E037D4A-0D75-4CB6-8AE9-277375F063F9}"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8" name="PlaceHolder 3"/>
          <p:cNvSpPr>
            <a:spLocks noGrp="1"/>
          </p:cNvSpPr>
          <p:nvPr>
            <p:ph type="dt" idx="6"/>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 name="PlaceHolder 1"/>
          <p:cNvSpPr>
            <a:spLocks noGrp="1"/>
          </p:cNvSpPr>
          <p:nvPr>
            <p:ph type="ftr" idx="7"/>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10" name="PlaceHolder 2"/>
          <p:cNvSpPr>
            <a:spLocks noGrp="1"/>
          </p:cNvSpPr>
          <p:nvPr>
            <p:ph type="sldNum" idx="8"/>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CC3BD1F6-A42E-40EE-B3D3-38D16634EC13}"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11" name="PlaceHolder 3"/>
          <p:cNvSpPr>
            <a:spLocks noGrp="1"/>
          </p:cNvSpPr>
          <p:nvPr>
            <p:ph type="dt" idx="9"/>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13" name="PlaceHolder 2"/>
          <p:cNvSpPr>
            <a:spLocks noGrp="1"/>
          </p:cNvSpPr>
          <p:nvPr>
            <p:ph type="body"/>
          </p:nvPr>
        </p:nvSpPr>
        <p:spPr>
          <a:xfrm>
            <a:off x="914400" y="2406960"/>
            <a:ext cx="1645848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14" name="PlaceHolder 3"/>
          <p:cNvSpPr>
            <a:spLocks noGrp="1"/>
          </p:cNvSpPr>
          <p:nvPr>
            <p:ph type="ftr" idx="10"/>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&lt;footer&gt;</a:t>
            </a:r>
            <a:endParaRPr b="0" lang="en-GB" sz="1400" strike="noStrike" u="none">
              <a:solidFill>
                <a:srgbClr val="000000"/>
              </a:solidFill>
              <a:uFillTx/>
              <a:latin typeface="Times New Roman"/>
            </a:endParaRPr>
          </a:p>
        </p:txBody>
      </p:sp>
      <p:sp>
        <p:nvSpPr>
          <p:cNvPr id="15" name="PlaceHolder 4"/>
          <p:cNvSpPr>
            <a:spLocks noGrp="1"/>
          </p:cNvSpPr>
          <p:nvPr>
            <p:ph type="sldNum" idx="11"/>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A5B6E49F-EB78-43DB-A431-F1D72F760170}" type="slidenum">
              <a:rPr b="0" lang="en-US" sz="1200" strike="noStrike" u="none">
                <a:solidFill>
                  <a:schemeClr val="dk1">
                    <a:tint val="75000"/>
                  </a:schemeClr>
                </a:solidFill>
                <a:uFillTx/>
                <a:latin typeface="Calibri"/>
              </a:rPr>
              <a:t>&lt;number&gt;</a:t>
            </a:fld>
            <a:endParaRPr b="0" lang="en-GB" sz="1200" strike="noStrike" u="none">
              <a:solidFill>
                <a:srgbClr val="000000"/>
              </a:solidFill>
              <a:uFillTx/>
              <a:latin typeface="Times New Roman"/>
            </a:endParaRPr>
          </a:p>
        </p:txBody>
      </p:sp>
      <p:sp>
        <p:nvSpPr>
          <p:cNvPr id="16" name="PlaceHolder 5"/>
          <p:cNvSpPr>
            <a:spLocks noGrp="1"/>
          </p:cNvSpPr>
          <p:nvPr>
            <p:ph type="dt" idx="12"/>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&lt;date/time&gt;</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 name="PlaceHolder 1"/>
          <p:cNvSpPr>
            <a:spLocks noGrp="1"/>
          </p:cNvSpPr>
          <p:nvPr>
            <p:ph type="ftr" idx="13"/>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20" name="PlaceHolder 2"/>
          <p:cNvSpPr>
            <a:spLocks noGrp="1"/>
          </p:cNvSpPr>
          <p:nvPr>
            <p:ph type="sldNum" idx="14"/>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0A3228EF-FD7B-4927-B7D8-03F8C0A7B767}"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21" name="PlaceHolder 3"/>
          <p:cNvSpPr>
            <a:spLocks noGrp="1"/>
          </p:cNvSpPr>
          <p:nvPr>
            <p:ph type="dt" idx="15"/>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23" name="PlaceHolder 2"/>
          <p:cNvSpPr>
            <a:spLocks noGrp="1"/>
          </p:cNvSpPr>
          <p:nvPr>
            <p:ph type="body"/>
          </p:nvPr>
        </p:nvSpPr>
        <p:spPr>
          <a:xfrm>
            <a:off x="914400" y="2406960"/>
            <a:ext cx="803124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24" name="PlaceHolder 3"/>
          <p:cNvSpPr>
            <a:spLocks noGrp="1"/>
          </p:cNvSpPr>
          <p:nvPr>
            <p:ph type="body"/>
          </p:nvPr>
        </p:nvSpPr>
        <p:spPr>
          <a:xfrm>
            <a:off x="9348120" y="2406960"/>
            <a:ext cx="8031240" cy="59655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trike="noStrike" u="none">
                <a:solidFill>
                  <a:srgbClr val="000000"/>
                </a:solidFill>
                <a:uFillTx/>
                <a:latin typeface="Arial"/>
              </a:rPr>
              <a:t>Click to edit the outline text format</a:t>
            </a:r>
            <a:endParaRPr b="0" lang="en-GB"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GB" sz="1800" strike="noStrike" u="none">
                <a:solidFill>
                  <a:srgbClr val="000000"/>
                </a:solidFill>
                <a:uFillTx/>
                <a:latin typeface="Arial"/>
              </a:rPr>
              <a:t>Second Outline Level</a:t>
            </a:r>
            <a:endParaRPr b="0" lang="en-GB"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GB" sz="1800" strike="noStrike" u="none">
                <a:solidFill>
                  <a:srgbClr val="000000"/>
                </a:solidFill>
                <a:uFillTx/>
                <a:latin typeface="Arial"/>
              </a:rPr>
              <a:t>Third Outline Level</a:t>
            </a:r>
            <a:endParaRPr b="0" lang="en-GB"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GB" sz="1800" strike="noStrike" u="none">
                <a:solidFill>
                  <a:srgbClr val="000000"/>
                </a:solidFill>
                <a:uFillTx/>
                <a:latin typeface="Arial"/>
              </a:rPr>
              <a:t>Fourth Outline Level</a:t>
            </a:r>
            <a:endParaRPr b="0" lang="en-GB"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GB" sz="1800" strike="noStrike" u="none">
                <a:solidFill>
                  <a:srgbClr val="000000"/>
                </a:solidFill>
                <a:uFillTx/>
                <a:latin typeface="Arial"/>
              </a:rPr>
              <a:t>Fifth Outline Level</a:t>
            </a:r>
            <a:endParaRPr b="0" lang="en-GB"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GB" sz="1800" strike="noStrike" u="none">
                <a:solidFill>
                  <a:srgbClr val="000000"/>
                </a:solidFill>
                <a:uFillTx/>
                <a:latin typeface="Arial"/>
              </a:rPr>
              <a:t>Sixth Outline Level</a:t>
            </a:r>
            <a:endParaRPr b="0" lang="en-GB"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GB" sz="1800" strike="noStrike" u="none">
                <a:solidFill>
                  <a:srgbClr val="000000"/>
                </a:solidFill>
                <a:uFillTx/>
                <a:latin typeface="Arial"/>
              </a:rPr>
              <a:t>Seventh Outline Level</a:t>
            </a:r>
            <a:endParaRPr b="0" lang="en-GB" sz="1800" strike="noStrike" u="none">
              <a:solidFill>
                <a:srgbClr val="000000"/>
              </a:solidFill>
              <a:uFillTx/>
              <a:latin typeface="Arial"/>
            </a:endParaRPr>
          </a:p>
        </p:txBody>
      </p:sp>
      <p:sp>
        <p:nvSpPr>
          <p:cNvPr id="25" name="PlaceHolder 4"/>
          <p:cNvSpPr>
            <a:spLocks noGrp="1"/>
          </p:cNvSpPr>
          <p:nvPr>
            <p:ph type="ftr" idx="16"/>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&lt;footer&gt;</a:t>
            </a:r>
            <a:endParaRPr b="0" lang="en-GB" sz="1400" strike="noStrike" u="none">
              <a:solidFill>
                <a:srgbClr val="000000"/>
              </a:solidFill>
              <a:uFillTx/>
              <a:latin typeface="Times New Roman"/>
            </a:endParaRPr>
          </a:p>
        </p:txBody>
      </p:sp>
      <p:sp>
        <p:nvSpPr>
          <p:cNvPr id="26" name="PlaceHolder 5"/>
          <p:cNvSpPr>
            <a:spLocks noGrp="1"/>
          </p:cNvSpPr>
          <p:nvPr>
            <p:ph type="sldNum" idx="17"/>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C2D52592-263C-40C9-A4BD-9D5F1A557E0B}" type="slidenum">
              <a:rPr b="0" lang="en-US" sz="1200" strike="noStrike" u="none">
                <a:solidFill>
                  <a:schemeClr val="dk1">
                    <a:tint val="75000"/>
                  </a:schemeClr>
                </a:solidFill>
                <a:uFillTx/>
                <a:latin typeface="Calibri"/>
              </a:rPr>
              <a:t>&lt;number&gt;</a:t>
            </a:fld>
            <a:endParaRPr b="0" lang="en-GB" sz="1200" strike="noStrike" u="none">
              <a:solidFill>
                <a:srgbClr val="000000"/>
              </a:solidFill>
              <a:uFillTx/>
              <a:latin typeface="Times New Roman"/>
            </a:endParaRPr>
          </a:p>
        </p:txBody>
      </p:sp>
      <p:sp>
        <p:nvSpPr>
          <p:cNvPr id="27" name="PlaceHolder 6"/>
          <p:cNvSpPr>
            <a:spLocks noGrp="1"/>
          </p:cNvSpPr>
          <p:nvPr>
            <p:ph type="dt" idx="18"/>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&lt;date/time&gt;</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 name="PlaceHolder 1"/>
          <p:cNvSpPr>
            <a:spLocks noGrp="1"/>
          </p:cNvSpPr>
          <p:nvPr>
            <p:ph type="ftr" idx="19"/>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32" name="PlaceHolder 2"/>
          <p:cNvSpPr>
            <a:spLocks noGrp="1"/>
          </p:cNvSpPr>
          <p:nvPr>
            <p:ph type="sldNum" idx="20"/>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73526140-565A-4BE1-B808-36EC5EA1C2A5}"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33" name="PlaceHolder 3"/>
          <p:cNvSpPr>
            <a:spLocks noGrp="1"/>
          </p:cNvSpPr>
          <p:nvPr>
            <p:ph type="dt" idx="21"/>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35" name="PlaceHolder 2"/>
          <p:cNvSpPr>
            <a:spLocks noGrp="1"/>
          </p:cNvSpPr>
          <p:nvPr>
            <p:ph type="ftr" idx="22"/>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36" name="PlaceHolder 3"/>
          <p:cNvSpPr>
            <a:spLocks noGrp="1"/>
          </p:cNvSpPr>
          <p:nvPr>
            <p:ph type="sldNum" idx="23"/>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C2980A72-DD8F-44FC-A04D-A1804ABDDD8D}"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37" name="PlaceHolder 4"/>
          <p:cNvSpPr>
            <a:spLocks noGrp="1"/>
          </p:cNvSpPr>
          <p:nvPr>
            <p:ph type="dt" idx="24"/>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914400" y="410400"/>
            <a:ext cx="16458480" cy="1717200"/>
          </a:xfrm>
          <a:prstGeom prst="rect">
            <a:avLst/>
          </a:prstGeom>
          <a:noFill/>
          <a:ln w="0">
            <a:noFill/>
          </a:ln>
        </p:spPr>
        <p:txBody>
          <a:bodyPr lIns="0" rIns="0" tIns="0" bIns="0" anchor="ctr">
            <a:noAutofit/>
          </a:bodyPr>
          <a:p>
            <a:pPr indent="0">
              <a:buNone/>
            </a:pPr>
            <a:r>
              <a:rPr b="0" lang="en-GB" sz="1800" strike="noStrike" u="none">
                <a:solidFill>
                  <a:srgbClr val="000000"/>
                </a:solidFill>
                <a:uFillTx/>
                <a:latin typeface="Arial"/>
              </a:rPr>
              <a:t>Click to edit the title text format</a:t>
            </a:r>
            <a:endParaRPr b="0" lang="en-GB" sz="1800" strike="noStrike" u="none">
              <a:solidFill>
                <a:srgbClr val="000000"/>
              </a:solidFill>
              <a:uFillTx/>
              <a:latin typeface="Arial"/>
            </a:endParaRPr>
          </a:p>
        </p:txBody>
      </p:sp>
      <p:sp>
        <p:nvSpPr>
          <p:cNvPr id="40" name="PlaceHolder 2"/>
          <p:cNvSpPr>
            <a:spLocks noGrp="1"/>
          </p:cNvSpPr>
          <p:nvPr>
            <p:ph type="ftr" idx="25"/>
          </p:nvPr>
        </p:nvSpPr>
        <p:spPr>
          <a:xfrm>
            <a:off x="3124080" y="6356520"/>
            <a:ext cx="289476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GB" sz="1400" strike="noStrike" u="none">
                <a:solidFill>
                  <a:srgbClr val="000000"/>
                </a:solidFill>
                <a:uFillTx/>
                <a:latin typeface="Times New Roman"/>
              </a:defRPr>
            </a:lvl1pPr>
          </a:lstStyle>
          <a:p>
            <a:pPr indent="0" algn="ctr">
              <a:lnSpc>
                <a:spcPct val="100000"/>
              </a:lnSpc>
              <a:buNone/>
              <a:tabLst>
                <a:tab algn="l" pos="0"/>
              </a:tabLst>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41" name="PlaceHolder 3"/>
          <p:cNvSpPr>
            <a:spLocks noGrp="1"/>
          </p:cNvSpPr>
          <p:nvPr>
            <p:ph type="sldNum" idx="26"/>
          </p:nvPr>
        </p:nvSpPr>
        <p:spPr>
          <a:xfrm>
            <a:off x="6553080" y="6356520"/>
            <a:ext cx="213300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uFillTx/>
                <a:latin typeface="Calibri"/>
              </a:defRPr>
            </a:lvl1pPr>
          </a:lstStyle>
          <a:p>
            <a:pPr indent="0" algn="r" defTabSz="914400">
              <a:lnSpc>
                <a:spcPct val="100000"/>
              </a:lnSpc>
              <a:buNone/>
              <a:tabLst>
                <a:tab algn="l" pos="0"/>
              </a:tabLst>
            </a:pPr>
            <a:fld id="{86BD11D3-86CD-4972-A794-81C8F217D773}"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42" name="PlaceHolder 4"/>
          <p:cNvSpPr>
            <a:spLocks noGrp="1"/>
          </p:cNvSpPr>
          <p:nvPr>
            <p:ph type="dt" idx="27"/>
          </p:nvPr>
        </p:nvSpPr>
        <p:spPr>
          <a:xfrm>
            <a:off x="457200" y="6356520"/>
            <a:ext cx="2133000" cy="364320"/>
          </a:xfrm>
          <a:prstGeom prst="rect">
            <a:avLst/>
          </a:prstGeom>
          <a:noFill/>
          <a:ln w="0">
            <a:noFill/>
          </a:ln>
        </p:spPr>
        <p:txBody>
          <a:bodyPr lIns="91440" rIns="91440" tIns="45720" bIns="45720" anchor="ctr">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0.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video" Target="../media/media19.mp4"/><Relationship Id="rId3" Type="http://schemas.microsoft.com/office/2007/relationships/media" Target="../media/media19.mp4"/><Relationship Id="rId4" Type="http://schemas.openxmlformats.org/officeDocument/2006/relationships/image" Target="../media/image20.tif"/><Relationship Id="rId5" Type="http://schemas.openxmlformats.org/officeDocument/2006/relationships/slideLayout" Target="../slideLayouts/slideLayout21.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1.xml"/>
</Relationships>
</file>

<file path=ppt/slides/_rels/slide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1.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1.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1.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hyperlink" Target="https://github.com/FernandSilva/BoxClub" TargetMode="External"/><Relationship Id="rId4" Type="http://schemas.openxmlformats.org/officeDocument/2006/relationships/slideLayout" Target="../slideLayouts/slideLayout21.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21.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slideLayout" Target="../slideLayouts/slideLayout21.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2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91" name="TextBox 2"/>
          <p:cNvSpPr/>
          <p:nvPr/>
        </p:nvSpPr>
        <p:spPr>
          <a:xfrm>
            <a:off x="1260000" y="1980000"/>
            <a:ext cx="15775920" cy="4521240"/>
          </a:xfrm>
          <a:prstGeom prst="rect">
            <a:avLst/>
          </a:prstGeom>
          <a:noFill/>
          <a:ln w="0">
            <a:noFill/>
          </a:ln>
        </p:spPr>
        <p:style>
          <a:lnRef idx="0"/>
          <a:fillRef idx="0"/>
          <a:effectRef idx="0"/>
          <a:fontRef idx="minor"/>
        </p:style>
        <p:txBody>
          <a:bodyPr lIns="0" rIns="0" tIns="0" bIns="0" anchor="t">
            <a:spAutoFit/>
          </a:bodyPr>
          <a:p>
            <a:pPr defTabSz="914400">
              <a:lnSpc>
                <a:spcPts val="4774"/>
              </a:lnSpc>
            </a:pPr>
            <a:r>
              <a:rPr b="0" lang="en-US" sz="3670" strike="noStrike" u="none">
                <a:solidFill>
                  <a:srgbClr val="ffffff"/>
                </a:solidFill>
                <a:uFillTx/>
                <a:latin typeface="Public Sans"/>
                <a:ea typeface="Public Sans"/>
              </a:rPr>
              <a:t>Title: BoxFit – Web Application Conceptual Design</a:t>
            </a:r>
            <a:endParaRPr b="0" lang="en-GB" sz="3670" strike="noStrike" u="none">
              <a:solidFill>
                <a:srgbClr val="ffffff"/>
              </a:solidFill>
              <a:uFillTx/>
              <a:latin typeface="Arial"/>
            </a:endParaRPr>
          </a:p>
          <a:p>
            <a:pPr defTabSz="914400">
              <a:lnSpc>
                <a:spcPts val="4774"/>
              </a:lnSpc>
            </a:pPr>
            <a:r>
              <a:rPr b="0" lang="en-US" sz="3670" strike="noStrike" u="none">
                <a:solidFill>
                  <a:srgbClr val="ffffff"/>
                </a:solidFill>
                <a:uFillTx/>
                <a:latin typeface="Public Sans"/>
                <a:ea typeface="Public Sans"/>
              </a:rPr>
              <a:t>Student Name: Fernando Silva</a:t>
            </a:r>
            <a:endParaRPr b="0" lang="en-GB" sz="3670" strike="noStrike" u="none">
              <a:solidFill>
                <a:srgbClr val="ffffff"/>
              </a:solidFill>
              <a:uFillTx/>
              <a:latin typeface="Arial"/>
            </a:endParaRPr>
          </a:p>
          <a:p>
            <a:pPr defTabSz="914400">
              <a:lnSpc>
                <a:spcPts val="4774"/>
              </a:lnSpc>
            </a:pPr>
            <a:r>
              <a:rPr b="0" lang="en-US" sz="3670" strike="noStrike" u="none">
                <a:solidFill>
                  <a:srgbClr val="ffffff"/>
                </a:solidFill>
                <a:uFillTx/>
                <a:latin typeface="Public Sans"/>
                <a:ea typeface="Public Sans"/>
              </a:rPr>
              <a:t>Matriculation Number: U14087143</a:t>
            </a:r>
            <a:endParaRPr b="0" lang="en-GB" sz="3670" strike="noStrike" u="none">
              <a:solidFill>
                <a:srgbClr val="ffffff"/>
              </a:solidFill>
              <a:uFillTx/>
              <a:latin typeface="Arial"/>
            </a:endParaRPr>
          </a:p>
          <a:p>
            <a:pPr defTabSz="914400">
              <a:lnSpc>
                <a:spcPts val="4774"/>
              </a:lnSpc>
            </a:pPr>
            <a:r>
              <a:rPr b="0" lang="en-US" sz="3670" strike="noStrike" u="none">
                <a:solidFill>
                  <a:srgbClr val="ffffff"/>
                </a:solidFill>
                <a:uFillTx/>
                <a:latin typeface="Public Sans"/>
                <a:ea typeface="Public Sans"/>
              </a:rPr>
              <a:t>Course: DLBCSPJWD01 – Project Java and Web Development</a:t>
            </a:r>
            <a:endParaRPr b="0" lang="en-GB" sz="3670" strike="noStrike" u="none">
              <a:solidFill>
                <a:srgbClr val="ffffff"/>
              </a:solidFill>
              <a:uFillTx/>
              <a:latin typeface="Arial"/>
            </a:endParaRPr>
          </a:p>
          <a:p>
            <a:pPr defTabSz="914400">
              <a:lnSpc>
                <a:spcPts val="4774"/>
              </a:lnSpc>
            </a:pPr>
            <a:r>
              <a:rPr b="0" lang="en-US" sz="3670" strike="noStrike" u="none">
                <a:solidFill>
                  <a:srgbClr val="ffffff"/>
                </a:solidFill>
                <a:uFillTx/>
                <a:latin typeface="Public Sans"/>
                <a:ea typeface="Public Sans"/>
              </a:rPr>
              <a:t>Submission Phase: Phase 2 – Development &amp; Reflection</a:t>
            </a:r>
            <a:endParaRPr b="0" lang="en-GB" sz="3670" strike="noStrike" u="none">
              <a:solidFill>
                <a:srgbClr val="ffffff"/>
              </a:solidFill>
              <a:uFillTx/>
              <a:latin typeface="Arial"/>
            </a:endParaRPr>
          </a:p>
          <a:p>
            <a:pPr defTabSz="914400">
              <a:lnSpc>
                <a:spcPts val="4774"/>
              </a:lnSpc>
              <a:spcBef>
                <a:spcPts val="1191"/>
              </a:spcBef>
              <a:spcAft>
                <a:spcPts val="992"/>
              </a:spcAft>
            </a:pPr>
            <a:r>
              <a:rPr b="0" lang="en-US" sz="3670" strike="noStrike" u="none">
                <a:solidFill>
                  <a:srgbClr val="ffffff"/>
                </a:solidFill>
                <a:uFillTx/>
                <a:latin typeface="Public Sans"/>
                <a:ea typeface="Public Sans"/>
              </a:rPr>
              <a:t>GitHub Link: https://github.com/FernandSilva/BoxClub.git</a:t>
            </a:r>
            <a:endParaRPr b="0" lang="en-GB" sz="3670" strike="noStrike" u="none">
              <a:solidFill>
                <a:srgbClr val="ffffff"/>
              </a:solidFill>
              <a:uFillTx/>
              <a:latin typeface="Arial"/>
            </a:endParaRPr>
          </a:p>
          <a:p>
            <a:pPr defTabSz="914400">
              <a:lnSpc>
                <a:spcPts val="4774"/>
              </a:lnSpc>
            </a:pPr>
            <a:r>
              <a:rPr b="0" lang="en-US" sz="3670" strike="noStrike" u="none">
                <a:solidFill>
                  <a:srgbClr val="ffffff"/>
                </a:solidFill>
                <a:uFillTx/>
                <a:latin typeface="Public Sans"/>
                <a:ea typeface="Public Sans"/>
              </a:rPr>
              <a:t>Filename: Silva_Fernando_U14087143 _PJWD _P2_S.pptx</a:t>
            </a:r>
            <a:endParaRPr b="0" lang="en-GB" sz="3670" strike="noStrike" u="none">
              <a:solidFill>
                <a:srgbClr val="ffffff"/>
              </a:solidFill>
              <a:uFillTx/>
              <a:latin typeface="Arial"/>
            </a:endParaRPr>
          </a:p>
        </p:txBody>
      </p:sp>
      <p:sp>
        <p:nvSpPr>
          <p:cNvPr id="92" name="AutoShape 3">
            <a:extLst>
              <a:ext uri="{C183D7F6-B498-43B3-948B-1728B52AA6E4}">
                <adec:decorative xmlns:adec="http://schemas.microsoft.com/office/drawing/2017/decorative" val="1"/>
              </a:ext>
            </a:extLst>
          </p:cNvPr>
          <p:cNvSpPr/>
          <p:nvPr/>
        </p:nvSpPr>
        <p:spPr>
          <a:xfrm>
            <a:off x="900000" y="7200000"/>
            <a:ext cx="15272640" cy="5040"/>
          </a:xfrm>
          <a:prstGeom prst="line">
            <a:avLst/>
          </a:prstGeom>
          <a:ln w="104775">
            <a:solidFill>
              <a:srgbClr val="fa632a"/>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46" name="TextBox 19"/>
          <p:cNvSpPr/>
          <p:nvPr/>
        </p:nvSpPr>
        <p:spPr>
          <a:xfrm>
            <a:off x="360000" y="720000"/>
            <a:ext cx="13140000" cy="606600"/>
          </a:xfrm>
          <a:prstGeom prst="rect">
            <a:avLst/>
          </a:prstGeom>
          <a:noFill/>
          <a:ln w="0">
            <a:noFill/>
          </a:ln>
        </p:spPr>
        <p:style>
          <a:lnRef idx="0"/>
          <a:fillRef idx="0"/>
          <a:effectRef idx="0"/>
          <a:fontRef idx="minor"/>
        </p:style>
        <p:txBody>
          <a:bodyPr lIns="0" rIns="0" tIns="0" bIns="0" anchor="t">
            <a:spAutoFit/>
          </a:bodyPr>
          <a:p>
            <a:pPr algn="ctr" defTabSz="914400">
              <a:lnSpc>
                <a:spcPts val="4774"/>
              </a:lnSpc>
            </a:pPr>
            <a:r>
              <a:rPr b="0" lang="en-US" sz="3670" strike="noStrike" u="none">
                <a:solidFill>
                  <a:srgbClr val="ffffff"/>
                </a:solidFill>
                <a:uFillTx/>
                <a:latin typeface="Public Sans"/>
                <a:ea typeface="Public Sans"/>
              </a:rPr>
              <a:t>Reflection &amp; Screencast Summary</a:t>
            </a:r>
            <a:endParaRPr b="0" lang="en-GB" sz="3670" strike="noStrike" u="none">
              <a:solidFill>
                <a:srgbClr val="ffffff"/>
              </a:solidFill>
              <a:uFillTx/>
              <a:latin typeface="Arial"/>
            </a:endParaRPr>
          </a:p>
        </p:txBody>
      </p:sp>
      <p:sp>
        <p:nvSpPr>
          <p:cNvPr id="147" name="AutoShape 9">
            <a:extLst>
              <a:ext uri="{C183D7F6-B498-43B3-948B-1728B52AA6E4}">
                <adec:decorative xmlns:adec="http://schemas.microsoft.com/office/drawing/2017/decorative" val="1"/>
              </a:ext>
            </a:extLst>
          </p:cNvPr>
          <p:cNvSpPr/>
          <p:nvPr/>
        </p:nvSpPr>
        <p:spPr>
          <a:xfrm>
            <a:off x="567360" y="1974960"/>
            <a:ext cx="10412640" cy="0"/>
          </a:xfrm>
          <a:prstGeom prst="line">
            <a:avLst/>
          </a:prstGeom>
          <a:ln w="104775">
            <a:solidFill>
              <a:srgbClr val="fa632a"/>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pic>
        <p:nvPicPr>
          <p:cNvPr id="148" name="" descr=""/>
          <p:cNvPicPr/>
          <p:nvPr/>
        </p:nvPicPr>
        <p:blipFill>
          <a:blip r:embed="rId1"/>
          <a:stretch/>
        </p:blipFill>
        <p:spPr>
          <a:xfrm>
            <a:off x="11911680" y="360000"/>
            <a:ext cx="6229440" cy="2340000"/>
          </a:xfrm>
          <a:prstGeom prst="rect">
            <a:avLst/>
          </a:prstGeom>
          <a:ln w="0">
            <a:noFill/>
          </a:ln>
        </p:spPr>
      </p:pic>
      <p:pic>
        <p:nvPicPr>
          <p:cNvPr id="149" name="" descr="">
            <a:hlinkClick r:id="" action="ppaction://media"/>
          </p:cNvPr>
          <p:cNvPicPr/>
          <p:nvPr>
            <a:videoFile r:link="rId2"/>
            <p:extLst>
              <p:ext uri="{DAA4B4D4-6D71-4841-9C94-3DE7FCFB9230}">
                <p14:media r:embed="rId3"/>
              </p:ext>
            </p:extLst>
          </p:nvPr>
        </p:nvPicPr>
        <p:blipFill>
          <a:blip r:embed="rId4"/>
          <a:stretch>
            <a:fillRect/>
          </a:stretch>
        </p:blipFill>
        <p:spPr>
          <a:xfrm>
            <a:off x="1260000" y="2673360"/>
            <a:ext cx="12579840" cy="722664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93" name="TextBox 2"/>
          <p:cNvSpPr/>
          <p:nvPr/>
        </p:nvSpPr>
        <p:spPr>
          <a:xfrm>
            <a:off x="1172520" y="1641600"/>
            <a:ext cx="7873920" cy="905400"/>
          </a:xfrm>
          <a:prstGeom prst="rect">
            <a:avLst/>
          </a:prstGeom>
          <a:noFill/>
          <a:ln w="0">
            <a:noFill/>
          </a:ln>
        </p:spPr>
        <p:style>
          <a:lnRef idx="0"/>
          <a:fillRef idx="0"/>
          <a:effectRef idx="0"/>
          <a:fontRef idx="minor"/>
        </p:style>
        <p:txBody>
          <a:bodyPr lIns="0" rIns="0" tIns="0" bIns="0" anchor="t">
            <a:spAutoFit/>
          </a:bodyPr>
          <a:p>
            <a:pPr defTabSz="914400">
              <a:lnSpc>
                <a:spcPts val="7129"/>
              </a:lnSpc>
            </a:pPr>
            <a:r>
              <a:rPr b="0" lang="en-US" sz="6480" strike="noStrike" u="none">
                <a:solidFill>
                  <a:srgbClr val="ffffff"/>
                </a:solidFill>
                <a:uFillTx/>
                <a:latin typeface="Public Sans"/>
                <a:ea typeface="Public Sans"/>
              </a:rPr>
              <a:t>Introducing</a:t>
            </a:r>
            <a:r>
              <a:rPr b="0" lang="en-US" sz="6480" strike="noStrike" u="none">
                <a:solidFill>
                  <a:srgbClr val="fa632a"/>
                </a:solidFill>
                <a:uFillTx/>
                <a:latin typeface="Public Sans"/>
                <a:ea typeface="Public Sans"/>
              </a:rPr>
              <a:t> BoxFit</a:t>
            </a:r>
            <a:endParaRPr b="0" lang="en-GB" sz="6480" strike="noStrike" u="none">
              <a:solidFill>
                <a:srgbClr val="ffffff"/>
              </a:solidFill>
              <a:uFillTx/>
              <a:latin typeface="Arial"/>
            </a:endParaRPr>
          </a:p>
        </p:txBody>
      </p:sp>
      <p:sp>
        <p:nvSpPr>
          <p:cNvPr id="94" name="TextBox 3"/>
          <p:cNvSpPr/>
          <p:nvPr/>
        </p:nvSpPr>
        <p:spPr>
          <a:xfrm>
            <a:off x="526680" y="3426840"/>
            <a:ext cx="8353440" cy="4601160"/>
          </a:xfrm>
          <a:prstGeom prst="rect">
            <a:avLst/>
          </a:prstGeom>
          <a:noFill/>
          <a:ln w="0">
            <a:noFill/>
          </a:ln>
        </p:spPr>
        <p:style>
          <a:lnRef idx="0"/>
          <a:fillRef idx="0"/>
          <a:effectRef idx="0"/>
          <a:fontRef idx="minor"/>
        </p:style>
        <p:txBody>
          <a:bodyPr lIns="0" rIns="0" tIns="0" bIns="0" anchor="t">
            <a:spAutoFit/>
          </a:bodyPr>
          <a:p>
            <a:pPr lvl="1" marL="508320" indent="-254160" defTabSz="914400">
              <a:lnSpc>
                <a:spcPts val="3294"/>
              </a:lnSpc>
              <a:buClr>
                <a:srgbClr val="ffffff"/>
              </a:buClr>
              <a:buFont typeface="Arial"/>
              <a:buChar char="•"/>
            </a:pPr>
            <a:r>
              <a:rPr b="0" lang="en-US" sz="2360" strike="noStrike" u="none">
                <a:solidFill>
                  <a:srgbClr val="ffffff"/>
                </a:solidFill>
                <a:uFillTx/>
                <a:latin typeface="Public Sans"/>
                <a:ea typeface="Public Sans"/>
              </a:rPr>
              <a:t>BoxFit is a private, web-based social platform built for a dynamic boxing gym community in Hamburg.</a:t>
            </a:r>
            <a:endParaRPr b="0" lang="en-GB" sz="2360" strike="noStrike" u="none">
              <a:solidFill>
                <a:srgbClr val="ffffff"/>
              </a:solidFill>
              <a:uFillTx/>
              <a:latin typeface="Arial"/>
            </a:endParaRPr>
          </a:p>
          <a:p>
            <a:pPr lvl="1" marL="508320" indent="-254160" defTabSz="914400">
              <a:lnSpc>
                <a:spcPts val="3294"/>
              </a:lnSpc>
              <a:buClr>
                <a:srgbClr val="ffffff"/>
              </a:buClr>
              <a:buFont typeface="Arial"/>
              <a:buChar char="•"/>
            </a:pPr>
            <a:r>
              <a:rPr b="0" lang="en-US" sz="2360" strike="noStrike" u="none">
                <a:solidFill>
                  <a:srgbClr val="ffffff"/>
                </a:solidFill>
                <a:uFillTx/>
                <a:latin typeface="Public Sans"/>
                <a:ea typeface="Public Sans"/>
              </a:rPr>
              <a:t>Designed to connect gym members beyond training sessions, promoting motivation, accountability, and celebration of progress.</a:t>
            </a:r>
            <a:endParaRPr b="0" lang="en-GB" sz="2360" strike="noStrike" u="none">
              <a:solidFill>
                <a:srgbClr val="ffffff"/>
              </a:solidFill>
              <a:uFillTx/>
              <a:latin typeface="Arial"/>
            </a:endParaRPr>
          </a:p>
          <a:p>
            <a:pPr lvl="1" marL="508320" indent="-254160" defTabSz="914400">
              <a:lnSpc>
                <a:spcPts val="3294"/>
              </a:lnSpc>
              <a:buClr>
                <a:srgbClr val="ffffff"/>
              </a:buClr>
              <a:buFont typeface="Arial"/>
              <a:buChar char="•"/>
            </a:pPr>
            <a:r>
              <a:rPr b="0" lang="en-US" sz="2360" strike="noStrike" u="none">
                <a:solidFill>
                  <a:srgbClr val="ffffff"/>
                </a:solidFill>
                <a:uFillTx/>
                <a:latin typeface="Public Sans"/>
                <a:ea typeface="Public Sans"/>
              </a:rPr>
              <a:t>Members can post training updates, photos, videos, comment on others' posts, and follow each other.</a:t>
            </a:r>
            <a:endParaRPr b="0" lang="en-GB" sz="2360" strike="noStrike" u="none">
              <a:solidFill>
                <a:srgbClr val="ffffff"/>
              </a:solidFill>
              <a:uFillTx/>
              <a:latin typeface="Arial"/>
            </a:endParaRPr>
          </a:p>
          <a:p>
            <a:pPr lvl="1" marL="508320" indent="-254160" defTabSz="914400">
              <a:lnSpc>
                <a:spcPts val="3294"/>
              </a:lnSpc>
              <a:buClr>
                <a:srgbClr val="ffffff"/>
              </a:buClr>
              <a:buFont typeface="Arial"/>
              <a:buChar char="•"/>
            </a:pPr>
            <a:r>
              <a:rPr b="0" lang="en-US" sz="2360" strike="noStrike" u="none">
                <a:solidFill>
                  <a:srgbClr val="ffffff"/>
                </a:solidFill>
                <a:uFillTx/>
                <a:latin typeface="Public Sans"/>
                <a:ea typeface="Public Sans"/>
              </a:rPr>
              <a:t>Unlike public platforms, BoxFit offers a members-only, secure space to build an engaged and supportive gym community.</a:t>
            </a:r>
            <a:endParaRPr b="0" lang="en-GB" sz="2360" strike="noStrike" u="none">
              <a:solidFill>
                <a:srgbClr val="ffffff"/>
              </a:solidFill>
              <a:uFillTx/>
              <a:latin typeface="Arial"/>
            </a:endParaRPr>
          </a:p>
          <a:p>
            <a:pPr defTabSz="914400">
              <a:lnSpc>
                <a:spcPts val="3294"/>
              </a:lnSpc>
            </a:pPr>
            <a:endParaRPr b="0" lang="en-GB" sz="1800" strike="noStrike" u="none">
              <a:solidFill>
                <a:srgbClr val="ffffff"/>
              </a:solidFill>
              <a:uFillTx/>
              <a:latin typeface="Arial"/>
            </a:endParaRPr>
          </a:p>
        </p:txBody>
      </p:sp>
      <p:sp>
        <p:nvSpPr>
          <p:cNvPr id="95" name="TextBox 4"/>
          <p:cNvSpPr/>
          <p:nvPr/>
        </p:nvSpPr>
        <p:spPr>
          <a:xfrm>
            <a:off x="1269360" y="971640"/>
            <a:ext cx="7873920" cy="388800"/>
          </a:xfrm>
          <a:prstGeom prst="rect">
            <a:avLst/>
          </a:prstGeom>
          <a:noFill/>
          <a:ln w="0">
            <a:noFill/>
          </a:ln>
        </p:spPr>
        <p:style>
          <a:lnRef idx="0"/>
          <a:fillRef idx="0"/>
          <a:effectRef idx="0"/>
          <a:fontRef idx="minor"/>
        </p:style>
        <p:txBody>
          <a:bodyPr lIns="0" rIns="0" tIns="0" bIns="0" anchor="t">
            <a:spAutoFit/>
          </a:bodyPr>
          <a:p>
            <a:pPr defTabSz="914400">
              <a:lnSpc>
                <a:spcPts val="3107"/>
              </a:lnSpc>
            </a:pPr>
            <a:endParaRPr b="0" lang="en-US" sz="1800" strike="noStrike" u="none">
              <a:solidFill>
                <a:schemeClr val="dk1"/>
              </a:solidFill>
              <a:uFillTx/>
              <a:latin typeface="Calibri"/>
            </a:endParaRPr>
          </a:p>
        </p:txBody>
      </p:sp>
      <p:sp>
        <p:nvSpPr>
          <p:cNvPr id="96" name="AutoShape 5"/>
          <p:cNvSpPr/>
          <p:nvPr/>
        </p:nvSpPr>
        <p:spPr>
          <a:xfrm>
            <a:off x="789480" y="3026520"/>
            <a:ext cx="7874640" cy="360"/>
          </a:xfrm>
          <a:prstGeom prst="line">
            <a:avLst/>
          </a:prstGeom>
          <a:ln w="95250">
            <a:solidFill>
              <a:srgbClr val="fa632a"/>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sp>
        <p:nvSpPr>
          <p:cNvPr id="97" name="Freeform 6"/>
          <p:cNvSpPr/>
          <p:nvPr/>
        </p:nvSpPr>
        <p:spPr>
          <a:xfrm>
            <a:off x="9937440" y="0"/>
            <a:ext cx="8349840" cy="10286280"/>
          </a:xfrm>
          <a:custGeom>
            <a:avLst/>
            <a:gdLst>
              <a:gd name="textAreaLeft" fmla="*/ 0 w 8349840"/>
              <a:gd name="textAreaRight" fmla="*/ 8350560 w 8349840"/>
              <a:gd name="textAreaTop" fmla="*/ 0 h 10286280"/>
              <a:gd name="textAreaBottom" fmla="*/ 10287000 h 10286280"/>
            </a:gdLst>
            <a:ahLst/>
            <a:rect l="textAreaLeft" t="textAreaTop" r="textAreaRight" b="textAreaBottom"/>
            <a:pathLst>
              <a:path w="8350491" h="10287000">
                <a:moveTo>
                  <a:pt x="0" y="0"/>
                </a:moveTo>
                <a:lnTo>
                  <a:pt x="8350491" y="0"/>
                </a:lnTo>
                <a:lnTo>
                  <a:pt x="8350491" y="10287000"/>
                </a:lnTo>
                <a:lnTo>
                  <a:pt x="0" y="1028700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pPr>
              <a:lnSpc>
                <a:spcPct val="100000"/>
              </a:lnSpc>
            </a:pPr>
            <a:endParaRPr b="0" lang="en-GB"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AutoShape 2">
            <a:extLst>
              <a:ext uri="{C183D7F6-B498-43B3-948B-1728B52AA6E4}">
                <adec:decorative xmlns:adec="http://schemas.microsoft.com/office/drawing/2017/decorative" val="1"/>
              </a:ext>
            </a:extLst>
          </p:cNvPr>
          <p:cNvSpPr/>
          <p:nvPr/>
        </p:nvSpPr>
        <p:spPr>
          <a:xfrm>
            <a:off x="771840" y="6134040"/>
            <a:ext cx="8588160" cy="360"/>
          </a:xfrm>
          <a:prstGeom prst="line">
            <a:avLst/>
          </a:prstGeom>
          <a:ln cap="rnd" w="952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000000"/>
              </a:solidFill>
              <a:uFillTx/>
              <a:latin typeface="Arial"/>
            </a:endParaRPr>
          </a:p>
        </p:txBody>
      </p:sp>
      <p:sp>
        <p:nvSpPr>
          <p:cNvPr id="99" name="AutoShape 3"/>
          <p:cNvSpPr/>
          <p:nvPr/>
        </p:nvSpPr>
        <p:spPr>
          <a:xfrm>
            <a:off x="1028520" y="2240640"/>
            <a:ext cx="16230600" cy="360"/>
          </a:xfrm>
          <a:prstGeom prst="line">
            <a:avLst/>
          </a:prstGeom>
          <a:ln w="10477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000000"/>
              </a:solidFill>
              <a:uFillTx/>
              <a:latin typeface="Arial"/>
            </a:endParaRPr>
          </a:p>
        </p:txBody>
      </p:sp>
      <p:sp>
        <p:nvSpPr>
          <p:cNvPr id="100" name="Freeform 4"/>
          <p:cNvSpPr/>
          <p:nvPr/>
        </p:nvSpPr>
        <p:spPr>
          <a:xfrm>
            <a:off x="10363680" y="2674080"/>
            <a:ext cx="6894720" cy="6894720"/>
          </a:xfrm>
          <a:custGeom>
            <a:avLst/>
            <a:gdLst>
              <a:gd name="textAreaLeft" fmla="*/ 0 w 6894720"/>
              <a:gd name="textAreaRight" fmla="*/ 6895440 w 6894720"/>
              <a:gd name="textAreaTop" fmla="*/ 0 h 6894720"/>
              <a:gd name="textAreaBottom" fmla="*/ 6895440 h 6894720"/>
            </a:gdLst>
            <a:ahLst/>
            <a:rect l="textAreaLeft" t="textAreaTop" r="textAreaRight" b="textAreaBottom"/>
            <a:pathLst>
              <a:path w="6895447" h="6895447">
                <a:moveTo>
                  <a:pt x="0" y="0"/>
                </a:moveTo>
                <a:lnTo>
                  <a:pt x="6895447" y="0"/>
                </a:lnTo>
                <a:lnTo>
                  <a:pt x="6895447" y="6895447"/>
                </a:lnTo>
                <a:lnTo>
                  <a:pt x="0" y="689544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pPr>
              <a:lnSpc>
                <a:spcPct val="100000"/>
              </a:lnSpc>
            </a:pPr>
            <a:endParaRPr b="0" lang="en-GB" sz="1800" strike="noStrike" u="none">
              <a:solidFill>
                <a:srgbClr val="000000"/>
              </a:solidFill>
              <a:uFillTx/>
              <a:latin typeface="Arial"/>
            </a:endParaRPr>
          </a:p>
        </p:txBody>
      </p:sp>
      <p:sp>
        <p:nvSpPr>
          <p:cNvPr id="101" name="TextBox 5"/>
          <p:cNvSpPr/>
          <p:nvPr/>
        </p:nvSpPr>
        <p:spPr>
          <a:xfrm>
            <a:off x="4088160" y="-540000"/>
            <a:ext cx="7251840" cy="495360"/>
          </a:xfrm>
          <a:prstGeom prst="rect">
            <a:avLst/>
          </a:prstGeom>
          <a:noFill/>
          <a:ln w="0">
            <a:noFill/>
          </a:ln>
        </p:spPr>
        <p:style>
          <a:lnRef idx="0"/>
          <a:fillRef idx="0"/>
          <a:effectRef idx="0"/>
          <a:fontRef idx="minor"/>
        </p:style>
        <p:txBody>
          <a:bodyPr lIns="0" rIns="0" tIns="0" bIns="0" anchor="t">
            <a:spAutoFit/>
          </a:bodyPr>
          <a:p>
            <a:pPr defTabSz="914400">
              <a:lnSpc>
                <a:spcPts val="3900"/>
              </a:lnSpc>
            </a:pPr>
            <a:r>
              <a:rPr b="0" lang="en-US" sz="3000" strike="noStrike" u="none">
                <a:solidFill>
                  <a:srgbClr val="fa632a"/>
                </a:solidFill>
                <a:uFillTx/>
                <a:latin typeface="Public Sans"/>
                <a:ea typeface="Public Sans"/>
              </a:rPr>
              <a:t>Target Users:</a:t>
            </a:r>
            <a:endParaRPr b="0" lang="en-GB" sz="3000" strike="noStrike" u="none">
              <a:solidFill>
                <a:srgbClr val="000000"/>
              </a:solidFill>
              <a:uFillTx/>
              <a:latin typeface="Arial"/>
            </a:endParaRPr>
          </a:p>
        </p:txBody>
      </p:sp>
      <p:sp>
        <p:nvSpPr>
          <p:cNvPr id="102" name="TextBox 6"/>
          <p:cNvSpPr/>
          <p:nvPr/>
        </p:nvSpPr>
        <p:spPr>
          <a:xfrm>
            <a:off x="1305720" y="2864520"/>
            <a:ext cx="8169840" cy="326916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People of all ages looking to improve their fitness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Amateur and professional boxers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General fitness enthusiasts and gym-goers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Individuals starting their training journey or returning to fitness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Coaches, personal trainers, and group instructors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Anyone seeking a supportive, community-based training environment</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sp>
        <p:nvSpPr>
          <p:cNvPr id="103" name="TextBox 7"/>
          <p:cNvSpPr/>
          <p:nvPr/>
        </p:nvSpPr>
        <p:spPr>
          <a:xfrm>
            <a:off x="1281960" y="6540480"/>
            <a:ext cx="7251840" cy="495360"/>
          </a:xfrm>
          <a:prstGeom prst="rect">
            <a:avLst/>
          </a:prstGeom>
          <a:noFill/>
          <a:ln w="0">
            <a:noFill/>
          </a:ln>
        </p:spPr>
        <p:style>
          <a:lnRef idx="0"/>
          <a:fillRef idx="0"/>
          <a:effectRef idx="0"/>
          <a:fontRef idx="minor"/>
        </p:style>
        <p:txBody>
          <a:bodyPr lIns="0" rIns="0" tIns="0" bIns="0" anchor="t">
            <a:spAutoFit/>
          </a:bodyPr>
          <a:p>
            <a:pPr defTabSz="914400">
              <a:lnSpc>
                <a:spcPts val="3900"/>
              </a:lnSpc>
            </a:pPr>
            <a:r>
              <a:rPr b="0" lang="en-US" sz="3000" strike="noStrike" u="none">
                <a:solidFill>
                  <a:srgbClr val="fa632a"/>
                </a:solidFill>
                <a:uFillTx/>
                <a:latin typeface="Public Sans"/>
                <a:ea typeface="Public Sans"/>
              </a:rPr>
              <a:t>User Benefits:</a:t>
            </a:r>
            <a:endParaRPr b="0" lang="en-GB" sz="3000" strike="noStrike" u="none">
              <a:solidFill>
                <a:srgbClr val="000000"/>
              </a:solidFill>
              <a:uFillTx/>
              <a:latin typeface="Arial"/>
            </a:endParaRPr>
          </a:p>
        </p:txBody>
      </p:sp>
      <p:sp>
        <p:nvSpPr>
          <p:cNvPr id="104" name="TextBox 8"/>
          <p:cNvSpPr/>
          <p:nvPr/>
        </p:nvSpPr>
        <p:spPr>
          <a:xfrm>
            <a:off x="1281960" y="6778800"/>
            <a:ext cx="8121600" cy="254268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A motivating, interactive digital extension of the physical gym</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Easy content sharing and peer recognition</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Exclusive, private environment free from external distractions</a:t>
            </a:r>
            <a:endParaRPr b="0" lang="en-GB" sz="22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Builds team spirit, consistency, and community support outside of training hours</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sp>
        <p:nvSpPr>
          <p:cNvPr id="105" name="TextBox 9"/>
          <p:cNvSpPr/>
          <p:nvPr/>
        </p:nvSpPr>
        <p:spPr>
          <a:xfrm>
            <a:off x="1281960" y="873360"/>
            <a:ext cx="9202680" cy="924480"/>
          </a:xfrm>
          <a:prstGeom prst="rect">
            <a:avLst/>
          </a:prstGeom>
          <a:noFill/>
          <a:ln w="0">
            <a:noFill/>
          </a:ln>
        </p:spPr>
        <p:style>
          <a:lnRef idx="0"/>
          <a:fillRef idx="0"/>
          <a:effectRef idx="0"/>
          <a:fontRef idx="minor"/>
        </p:style>
        <p:txBody>
          <a:bodyPr lIns="0" rIns="0" tIns="0" bIns="0" anchor="t">
            <a:spAutoFit/>
          </a:bodyPr>
          <a:p>
            <a:pPr defTabSz="914400">
              <a:lnSpc>
                <a:spcPts val="7279"/>
              </a:lnSpc>
            </a:pPr>
            <a:r>
              <a:rPr b="0" lang="en-US" sz="6070" strike="noStrike" u="none">
                <a:solidFill>
                  <a:srgbClr val="14110f"/>
                </a:solidFill>
                <a:uFillTx/>
                <a:latin typeface="Public Sans"/>
                <a:ea typeface="Public Sans"/>
              </a:rPr>
              <a:t>Audience &amp; </a:t>
            </a:r>
            <a:r>
              <a:rPr b="0" lang="en-US" sz="6070" strike="noStrike" u="none">
                <a:solidFill>
                  <a:srgbClr val="fa632a"/>
                </a:solidFill>
                <a:uFillTx/>
                <a:latin typeface="Public Sans"/>
                <a:ea typeface="Public Sans"/>
              </a:rPr>
              <a:t>User Value</a:t>
            </a:r>
            <a:endParaRPr b="0" lang="en-GB" sz="607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06" name="AutoShape 2"/>
          <p:cNvSpPr/>
          <p:nvPr/>
        </p:nvSpPr>
        <p:spPr>
          <a:xfrm>
            <a:off x="720720" y="2991960"/>
            <a:ext cx="6987240" cy="360"/>
          </a:xfrm>
          <a:prstGeom prst="line">
            <a:avLst/>
          </a:prstGeom>
          <a:ln w="104775">
            <a:solidFill>
              <a:srgbClr val="7b7677"/>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sp>
        <p:nvSpPr>
          <p:cNvPr id="107" name="TextBox 4"/>
          <p:cNvSpPr/>
          <p:nvPr/>
        </p:nvSpPr>
        <p:spPr>
          <a:xfrm>
            <a:off x="1028880" y="1019160"/>
            <a:ext cx="6749640" cy="1524240"/>
          </a:xfrm>
          <a:prstGeom prst="rect">
            <a:avLst/>
          </a:prstGeom>
          <a:noFill/>
          <a:ln w="0">
            <a:noFill/>
          </a:ln>
        </p:spPr>
        <p:style>
          <a:lnRef idx="0"/>
          <a:fillRef idx="0"/>
          <a:effectRef idx="0"/>
          <a:fontRef idx="minor"/>
        </p:style>
        <p:txBody>
          <a:bodyPr lIns="0" rIns="0" tIns="0" bIns="0" anchor="t">
            <a:spAutoFit/>
          </a:bodyPr>
          <a:p>
            <a:pPr defTabSz="914400">
              <a:lnSpc>
                <a:spcPts val="6001"/>
              </a:lnSpc>
            </a:pPr>
            <a:r>
              <a:rPr b="0" lang="en-US" sz="5000" strike="noStrike" u="none">
                <a:solidFill>
                  <a:srgbClr val="ffffff"/>
                </a:solidFill>
                <a:uFillTx/>
                <a:latin typeface="Public Sans"/>
                <a:ea typeface="Public Sans"/>
              </a:rPr>
              <a:t>Technology Stack </a:t>
            </a:r>
            <a:r>
              <a:rPr b="0" lang="en-US" sz="5000" strike="noStrike" u="none">
                <a:solidFill>
                  <a:srgbClr val="fa632a"/>
                </a:solidFill>
                <a:uFillTx/>
                <a:latin typeface="Public Sans"/>
                <a:ea typeface="Public Sans"/>
              </a:rPr>
              <a:t>&amp; System Design</a:t>
            </a:r>
            <a:endParaRPr b="0" lang="en-GB" sz="5000" strike="noStrike" u="none">
              <a:solidFill>
                <a:srgbClr val="ffffff"/>
              </a:solidFill>
              <a:uFillTx/>
              <a:latin typeface="Arial"/>
            </a:endParaRPr>
          </a:p>
        </p:txBody>
      </p:sp>
      <p:sp>
        <p:nvSpPr>
          <p:cNvPr id="108" name="TextBox 5"/>
          <p:cNvSpPr/>
          <p:nvPr/>
        </p:nvSpPr>
        <p:spPr>
          <a:xfrm>
            <a:off x="721080" y="3403080"/>
            <a:ext cx="7057440" cy="5187600"/>
          </a:xfrm>
          <a:prstGeom prst="rect">
            <a:avLst/>
          </a:prstGeom>
          <a:noFill/>
          <a:ln w="0">
            <a:noFill/>
          </a:ln>
        </p:spPr>
        <p:style>
          <a:lnRef idx="0"/>
          <a:fillRef idx="0"/>
          <a:effectRef idx="0"/>
          <a:fontRef idx="minor"/>
        </p:style>
        <p:txBody>
          <a:bodyPr lIns="0" rIns="0" tIns="0" bIns="0" anchor="t">
            <a:spAutoFit/>
          </a:bodyPr>
          <a:p>
            <a:pPr lvl="1" marL="464760" indent="-232200" defTabSz="914400">
              <a:lnSpc>
                <a:spcPts val="2798"/>
              </a:lnSpc>
              <a:buClr>
                <a:srgbClr val="ffffff"/>
              </a:buClr>
              <a:buFont typeface="Arial"/>
              <a:buChar char="•"/>
            </a:pPr>
            <a:r>
              <a:rPr b="0" lang="en-US" sz="2150" strike="noStrike" u="none">
                <a:solidFill>
                  <a:srgbClr val="ffffff"/>
                </a:solidFill>
                <a:uFillTx/>
                <a:latin typeface="Public Sans"/>
                <a:ea typeface="Public Sans"/>
              </a:rPr>
              <a:t>Frontend:</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ReactJS for the user interface.</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React Query for state management.</a:t>
            </a:r>
            <a:endParaRPr b="0" lang="en-GB" sz="2150" strike="noStrike" u="none">
              <a:solidFill>
                <a:srgbClr val="ffffff"/>
              </a:solidFill>
              <a:uFillTx/>
              <a:latin typeface="Arial"/>
            </a:endParaRPr>
          </a:p>
          <a:p>
            <a:pPr defTabSz="914400">
              <a:lnSpc>
                <a:spcPts val="2798"/>
              </a:lnSpc>
            </a:pPr>
            <a:endParaRPr b="0" lang="en-GB" sz="1800" strike="noStrike" u="none">
              <a:solidFill>
                <a:srgbClr val="ffffff"/>
              </a:solidFill>
              <a:uFillTx/>
              <a:latin typeface="Arial"/>
            </a:endParaRPr>
          </a:p>
          <a:p>
            <a:pPr lvl="1" marL="464760" indent="-232200" defTabSz="914400">
              <a:lnSpc>
                <a:spcPts val="2798"/>
              </a:lnSpc>
              <a:buClr>
                <a:srgbClr val="ffffff"/>
              </a:buClr>
              <a:buFont typeface="Arial"/>
              <a:buChar char="•"/>
            </a:pPr>
            <a:r>
              <a:rPr b="0" lang="en-US" sz="2150" strike="noStrike" u="none">
                <a:solidFill>
                  <a:srgbClr val="ffffff"/>
                </a:solidFill>
                <a:uFillTx/>
                <a:latin typeface="Public Sans"/>
                <a:ea typeface="Public Sans"/>
              </a:rPr>
              <a:t>Backend:</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MongoDB handles authentication, database, and storage.</a:t>
            </a:r>
            <a:endParaRPr b="0" lang="en-GB" sz="2150" strike="noStrike" u="none">
              <a:solidFill>
                <a:srgbClr val="ffffff"/>
              </a:solidFill>
              <a:uFillTx/>
              <a:latin typeface="Arial"/>
            </a:endParaRPr>
          </a:p>
          <a:p>
            <a:pPr defTabSz="914400">
              <a:lnSpc>
                <a:spcPts val="2798"/>
              </a:lnSpc>
            </a:pPr>
            <a:endParaRPr b="0" lang="en-GB" sz="1800" strike="noStrike" u="none">
              <a:solidFill>
                <a:srgbClr val="ffffff"/>
              </a:solidFill>
              <a:uFillTx/>
              <a:latin typeface="Arial"/>
            </a:endParaRPr>
          </a:p>
          <a:p>
            <a:pPr lvl="1" marL="464760" indent="-232200" defTabSz="914400">
              <a:lnSpc>
                <a:spcPts val="2798"/>
              </a:lnSpc>
              <a:buClr>
                <a:srgbClr val="ffffff"/>
              </a:buClr>
              <a:buFont typeface="Arial"/>
              <a:buChar char="•"/>
            </a:pPr>
            <a:r>
              <a:rPr b="0" lang="en-US" sz="2150" strike="noStrike" u="none">
                <a:solidFill>
                  <a:srgbClr val="ffffff"/>
                </a:solidFill>
                <a:uFillTx/>
                <a:latin typeface="Public Sans"/>
                <a:ea typeface="Public Sans"/>
              </a:rPr>
              <a:t>Infrastructure Flow:</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React interacts directly with MongoDB backend.</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Frontend logic is fully integrated with MongoDB backend.</a:t>
            </a:r>
            <a:endParaRPr b="0" lang="en-GB" sz="2150" strike="noStrike" u="none">
              <a:solidFill>
                <a:srgbClr val="ffffff"/>
              </a:solidFill>
              <a:uFillTx/>
              <a:latin typeface="Arial"/>
            </a:endParaRPr>
          </a:p>
          <a:p>
            <a:pPr lvl="2" marL="929160" indent="-309600" defTabSz="914400">
              <a:lnSpc>
                <a:spcPts val="2798"/>
              </a:lnSpc>
              <a:buClr>
                <a:srgbClr val="ffffff"/>
              </a:buClr>
              <a:buFont typeface="Arial"/>
              <a:buChar char="⚬"/>
            </a:pPr>
            <a:r>
              <a:rPr b="0" lang="en-US" sz="2150" strike="noStrike" u="none">
                <a:solidFill>
                  <a:srgbClr val="ffffff"/>
                </a:solidFill>
                <a:uFillTx/>
                <a:latin typeface="Public Sans"/>
                <a:ea typeface="Public Sans"/>
              </a:rPr>
              <a:t>Ensures responsive design and seamless user interactions</a:t>
            </a:r>
            <a:endParaRPr b="0" lang="en-GB" sz="2150" strike="noStrike" u="none">
              <a:solidFill>
                <a:srgbClr val="ffffff"/>
              </a:solidFill>
              <a:uFillTx/>
              <a:latin typeface="Arial"/>
            </a:endParaRPr>
          </a:p>
          <a:p>
            <a:pPr defTabSz="914400">
              <a:lnSpc>
                <a:spcPts val="1675"/>
              </a:lnSpc>
            </a:pPr>
            <a:endParaRPr b="0" lang="en-GB" sz="1800" strike="noStrike" u="none">
              <a:solidFill>
                <a:srgbClr val="ffffff"/>
              </a:solidFill>
              <a:uFillTx/>
              <a:latin typeface="Arial"/>
            </a:endParaRPr>
          </a:p>
        </p:txBody>
      </p:sp>
      <p:pic>
        <p:nvPicPr>
          <p:cNvPr id="109" name="" descr=""/>
          <p:cNvPicPr/>
          <p:nvPr/>
        </p:nvPicPr>
        <p:blipFill>
          <a:blip r:embed="rId1"/>
          <a:stretch/>
        </p:blipFill>
        <p:spPr>
          <a:xfrm>
            <a:off x="8216280" y="540000"/>
            <a:ext cx="9963720" cy="90000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a632a"/>
        </a:solidFill>
      </p:bgPr>
    </p:bg>
    <p:spTree>
      <p:nvGrpSpPr>
        <p:cNvPr id="1" name=""/>
        <p:cNvGrpSpPr/>
        <p:nvPr/>
      </p:nvGrpSpPr>
      <p:grpSpPr>
        <a:xfrm>
          <a:off x="0" y="0"/>
          <a:ext cx="0" cy="0"/>
          <a:chOff x="0" y="0"/>
          <a:chExt cx="0" cy="0"/>
        </a:xfrm>
      </p:grpSpPr>
      <p:sp>
        <p:nvSpPr>
          <p:cNvPr id="110" name="TextBox 2"/>
          <p:cNvSpPr/>
          <p:nvPr/>
        </p:nvSpPr>
        <p:spPr>
          <a:xfrm>
            <a:off x="2536920" y="340200"/>
            <a:ext cx="12707280" cy="994680"/>
          </a:xfrm>
          <a:prstGeom prst="rect">
            <a:avLst/>
          </a:prstGeom>
          <a:noFill/>
          <a:ln w="0">
            <a:noFill/>
          </a:ln>
        </p:spPr>
        <p:style>
          <a:lnRef idx="0"/>
          <a:fillRef idx="0"/>
          <a:effectRef idx="0"/>
          <a:fontRef idx="minor"/>
        </p:style>
        <p:txBody>
          <a:bodyPr lIns="0" rIns="0" tIns="0" bIns="0" anchor="t">
            <a:spAutoFit/>
          </a:bodyPr>
          <a:p>
            <a:pPr algn="ctr" defTabSz="914400">
              <a:lnSpc>
                <a:spcPts val="7832"/>
              </a:lnSpc>
            </a:pPr>
            <a:r>
              <a:rPr b="0" lang="en-US" sz="6530" strike="noStrike" u="none">
                <a:solidFill>
                  <a:srgbClr val="14110f"/>
                </a:solidFill>
                <a:uFillTx/>
                <a:latin typeface="Public Sans"/>
                <a:ea typeface="Public Sans"/>
              </a:rPr>
              <a:t>Key Components &amp; Features</a:t>
            </a:r>
            <a:endParaRPr b="0" lang="en-GB" sz="6530" strike="noStrike" u="none">
              <a:solidFill>
                <a:srgbClr val="ffffff"/>
              </a:solidFill>
              <a:uFillTx/>
              <a:latin typeface="Arial"/>
            </a:endParaRPr>
          </a:p>
        </p:txBody>
      </p:sp>
      <p:sp>
        <p:nvSpPr>
          <p:cNvPr id="111" name="TextBox 3"/>
          <p:cNvSpPr/>
          <p:nvPr/>
        </p:nvSpPr>
        <p:spPr>
          <a:xfrm>
            <a:off x="1028880" y="2410920"/>
            <a:ext cx="7861320" cy="6415560"/>
          </a:xfrm>
          <a:prstGeom prst="rect">
            <a:avLst/>
          </a:prstGeom>
          <a:noFill/>
          <a:ln w="0">
            <a:noFill/>
          </a:ln>
        </p:spPr>
        <p:style>
          <a:lnRef idx="0"/>
          <a:fillRef idx="0"/>
          <a:effectRef idx="0"/>
          <a:fontRef idx="minor"/>
        </p:style>
        <p:txBody>
          <a:bodyPr lIns="0" rIns="0" tIns="0" bIns="0" anchor="t">
            <a:spAutoFit/>
          </a:bodyPr>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Authentication:</a:t>
            </a:r>
            <a:r>
              <a:rPr b="0" lang="en-US" sz="2590" strike="noStrike" u="none">
                <a:solidFill>
                  <a:srgbClr val="000000"/>
                </a:solidFill>
                <a:uFillTx/>
                <a:latin typeface="Public Sans"/>
                <a:ea typeface="Public Sans"/>
              </a:rPr>
              <a:t> </a:t>
            </a:r>
            <a:r>
              <a:rPr b="0" lang="en-US" sz="2590" strike="noStrike" u="none">
                <a:solidFill>
                  <a:srgbClr val="ffffff"/>
                </a:solidFill>
                <a:uFillTx/>
                <a:latin typeface="Public Sans"/>
                <a:ea typeface="Public Sans"/>
              </a:rPr>
              <a:t>Secure member login using Appwrite’s auth service.</a:t>
            </a:r>
            <a:endParaRPr b="0" lang="en-GB" sz="2590" strike="noStrike" u="none">
              <a:solidFill>
                <a:srgbClr val="ffffff"/>
              </a:solidFill>
              <a:uFillTx/>
              <a:latin typeface="Arial"/>
            </a:endParaRPr>
          </a:p>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Posts:</a:t>
            </a:r>
            <a:r>
              <a:rPr b="0" lang="en-US" sz="2590" strike="noStrike" u="none">
                <a:solidFill>
                  <a:srgbClr val="ffffff"/>
                </a:solidFill>
                <a:uFillTx/>
                <a:latin typeface="Public Sans"/>
                <a:ea typeface="Public Sans"/>
              </a:rPr>
              <a:t> Members can share text, media, and updates with the community.</a:t>
            </a:r>
            <a:endParaRPr b="0" lang="en-GB" sz="2590" strike="noStrike" u="none">
              <a:solidFill>
                <a:srgbClr val="ffffff"/>
              </a:solidFill>
              <a:uFillTx/>
              <a:latin typeface="Arial"/>
            </a:endParaRPr>
          </a:p>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Comments &amp; Likes:</a:t>
            </a:r>
            <a:r>
              <a:rPr b="0" lang="en-US" sz="2590" strike="noStrike" u="none">
                <a:solidFill>
                  <a:srgbClr val="ffffff"/>
                </a:solidFill>
                <a:uFillTx/>
                <a:latin typeface="Public Sans"/>
                <a:ea typeface="Public Sans"/>
              </a:rPr>
              <a:t> Social interactions to foster engagement.</a:t>
            </a:r>
            <a:endParaRPr b="0" lang="en-GB" sz="2590" strike="noStrike" u="none">
              <a:solidFill>
                <a:srgbClr val="ffffff"/>
              </a:solidFill>
              <a:uFillTx/>
              <a:latin typeface="Arial"/>
            </a:endParaRPr>
          </a:p>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User Profiles:</a:t>
            </a:r>
            <a:r>
              <a:rPr b="0" lang="en-US" sz="2590" strike="noStrike" u="none">
                <a:solidFill>
                  <a:srgbClr val="ffffff"/>
                </a:solidFill>
                <a:uFillTx/>
                <a:latin typeface="Public Sans"/>
                <a:ea typeface="Public Sans"/>
              </a:rPr>
              <a:t> Display personal training progress and posts.</a:t>
            </a:r>
            <a:endParaRPr b="0" lang="en-GB" sz="2590" strike="noStrike" u="none">
              <a:solidFill>
                <a:srgbClr val="ffffff"/>
              </a:solidFill>
              <a:uFillTx/>
              <a:latin typeface="Arial"/>
            </a:endParaRPr>
          </a:p>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Notifications:</a:t>
            </a:r>
            <a:r>
              <a:rPr b="0" lang="en-US" sz="2590" strike="noStrike" u="none">
                <a:solidFill>
                  <a:srgbClr val="ffffff"/>
                </a:solidFill>
                <a:uFillTx/>
                <a:latin typeface="Public Sans"/>
                <a:ea typeface="Public Sans"/>
              </a:rPr>
              <a:t> Alert users to likes, comments, or new followers.</a:t>
            </a:r>
            <a:endParaRPr b="0" lang="en-GB" sz="2590" strike="noStrike" u="none">
              <a:solidFill>
                <a:srgbClr val="ffffff"/>
              </a:solidFill>
              <a:uFillTx/>
              <a:latin typeface="Arial"/>
            </a:endParaRPr>
          </a:p>
          <a:p>
            <a:pPr lvl="1" marL="559440" indent="-279720" defTabSz="914400">
              <a:lnSpc>
                <a:spcPts val="3368"/>
              </a:lnSpc>
              <a:buClr>
                <a:srgbClr val="000000"/>
              </a:buClr>
              <a:buFont typeface="Arial"/>
              <a:buChar char="•"/>
            </a:pPr>
            <a:r>
              <a:rPr b="1" lang="en-US" sz="2590" strike="noStrike" u="none">
                <a:solidFill>
                  <a:srgbClr val="000000"/>
                </a:solidFill>
                <a:uFillTx/>
                <a:latin typeface="Public Sans Bold"/>
                <a:ea typeface="Public Sans Bold"/>
              </a:rPr>
              <a:t>Messaging:</a:t>
            </a:r>
            <a:r>
              <a:rPr b="0" lang="en-US" sz="2590" strike="noStrike" u="none">
                <a:solidFill>
                  <a:srgbClr val="ffffff"/>
                </a:solidFill>
                <a:uFillTx/>
                <a:latin typeface="Public Sans"/>
                <a:ea typeface="Public Sans"/>
              </a:rPr>
              <a:t> Direct messaging between members to enhance interaction.</a:t>
            </a:r>
            <a:endParaRPr b="0" lang="en-GB" sz="2590" strike="noStrike" u="none">
              <a:solidFill>
                <a:srgbClr val="ffffff"/>
              </a:solidFill>
              <a:uFillTx/>
              <a:latin typeface="Arial"/>
            </a:endParaRPr>
          </a:p>
          <a:p>
            <a:pPr lvl="1" marL="559440" indent="-279720" defTabSz="914400">
              <a:lnSpc>
                <a:spcPts val="3368"/>
              </a:lnSpc>
              <a:buClr>
                <a:srgbClr val="ffffff"/>
              </a:buClr>
              <a:buFont typeface="Arial"/>
              <a:buChar char="•"/>
            </a:pPr>
            <a:r>
              <a:rPr b="0" lang="en-US" sz="2590" strike="noStrike" u="none">
                <a:solidFill>
                  <a:srgbClr val="ffffff"/>
                </a:solidFill>
                <a:uFillTx/>
                <a:latin typeface="Public Sans"/>
                <a:ea typeface="Public Sans"/>
              </a:rPr>
              <a:t>All features tightly integrated with MongoDB collections and React front-end components.</a:t>
            </a:r>
            <a:endParaRPr b="0" lang="en-GB" sz="2590" strike="noStrike" u="none">
              <a:solidFill>
                <a:srgbClr val="ffffff"/>
              </a:solidFill>
              <a:uFillTx/>
              <a:latin typeface="Arial"/>
            </a:endParaRPr>
          </a:p>
          <a:p>
            <a:pPr algn="just" defTabSz="914400">
              <a:lnSpc>
                <a:spcPts val="3368"/>
              </a:lnSpc>
            </a:pPr>
            <a:endParaRPr b="0" lang="en-GB" sz="1800" strike="noStrike" u="none">
              <a:solidFill>
                <a:srgbClr val="ffffff"/>
              </a:solidFill>
              <a:uFillTx/>
              <a:latin typeface="Arial"/>
            </a:endParaRPr>
          </a:p>
        </p:txBody>
      </p:sp>
      <p:sp>
        <p:nvSpPr>
          <p:cNvPr id="112" name="Freeform 4"/>
          <p:cNvSpPr/>
          <p:nvPr/>
        </p:nvSpPr>
        <p:spPr>
          <a:xfrm>
            <a:off x="9453600" y="2660040"/>
            <a:ext cx="8109720" cy="6264720"/>
          </a:xfrm>
          <a:custGeom>
            <a:avLst/>
            <a:gdLst>
              <a:gd name="textAreaLeft" fmla="*/ 0 w 8109720"/>
              <a:gd name="textAreaRight" fmla="*/ 8110440 w 8109720"/>
              <a:gd name="textAreaTop" fmla="*/ 0 h 6264720"/>
              <a:gd name="textAreaBottom" fmla="*/ 6265440 h 6264720"/>
            </a:gdLst>
            <a:ahLst/>
            <a:rect l="textAreaLeft" t="textAreaTop" r="textAreaRight" b="textAreaBottom"/>
            <a:pathLst>
              <a:path w="8110502" h="6265586">
                <a:moveTo>
                  <a:pt x="0" y="0"/>
                </a:moveTo>
                <a:lnTo>
                  <a:pt x="8110502" y="0"/>
                </a:lnTo>
                <a:lnTo>
                  <a:pt x="8110502" y="6265586"/>
                </a:lnTo>
                <a:lnTo>
                  <a:pt x="0" y="6265586"/>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pPr>
              <a:lnSpc>
                <a:spcPct val="100000"/>
              </a:lnSpc>
            </a:pPr>
            <a:endParaRPr b="0" lang="en-GB" sz="1800" strike="noStrike" u="none">
              <a:solidFill>
                <a:srgbClr val="000000"/>
              </a:solidFill>
              <a:uFillTx/>
              <a:latin typeface="Arial"/>
            </a:endParaRPr>
          </a:p>
        </p:txBody>
      </p:sp>
      <p:sp>
        <p:nvSpPr>
          <p:cNvPr id="113" name="AutoShape 5"/>
          <p:cNvSpPr/>
          <p:nvPr/>
        </p:nvSpPr>
        <p:spPr>
          <a:xfrm>
            <a:off x="1028520" y="1715760"/>
            <a:ext cx="16230600" cy="360"/>
          </a:xfrm>
          <a:prstGeom prst="line">
            <a:avLst/>
          </a:prstGeom>
          <a:ln w="10477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TextBox 2"/>
          <p:cNvSpPr/>
          <p:nvPr/>
        </p:nvSpPr>
        <p:spPr>
          <a:xfrm>
            <a:off x="1735200" y="885240"/>
            <a:ext cx="13924800" cy="914760"/>
          </a:xfrm>
          <a:prstGeom prst="rect">
            <a:avLst/>
          </a:prstGeom>
          <a:noFill/>
          <a:ln w="0">
            <a:noFill/>
          </a:ln>
        </p:spPr>
        <p:style>
          <a:lnRef idx="0"/>
          <a:fillRef idx="0"/>
          <a:effectRef idx="0"/>
          <a:fontRef idx="minor"/>
        </p:style>
        <p:txBody>
          <a:bodyPr lIns="0" rIns="0" tIns="0" bIns="0" anchor="t">
            <a:spAutoFit/>
          </a:bodyPr>
          <a:p>
            <a:pPr algn="ctr" defTabSz="914400">
              <a:lnSpc>
                <a:spcPts val="7200"/>
              </a:lnSpc>
            </a:pPr>
            <a:r>
              <a:rPr b="0" lang="en-US" sz="6000" strike="noStrike" u="none">
                <a:solidFill>
                  <a:srgbClr val="14110f"/>
                </a:solidFill>
                <a:uFillTx/>
                <a:latin typeface="Public Sans"/>
                <a:ea typeface="Public Sans"/>
              </a:rPr>
              <a:t>Development </a:t>
            </a:r>
            <a:r>
              <a:rPr b="0" lang="en-US" sz="6000" strike="noStrike" u="none">
                <a:solidFill>
                  <a:srgbClr val="fa632a"/>
                </a:solidFill>
                <a:uFillTx/>
                <a:latin typeface="Public Sans"/>
                <a:ea typeface="Public Sans"/>
              </a:rPr>
              <a:t>Overview</a:t>
            </a:r>
            <a:endParaRPr b="0" lang="en-GB" sz="6000" strike="noStrike" u="none">
              <a:solidFill>
                <a:srgbClr val="000000"/>
              </a:solidFill>
              <a:uFillTx/>
              <a:latin typeface="Arial"/>
            </a:endParaRPr>
          </a:p>
        </p:txBody>
      </p:sp>
      <p:pic>
        <p:nvPicPr>
          <p:cNvPr id="115" name="" descr=""/>
          <p:cNvPicPr/>
          <p:nvPr/>
        </p:nvPicPr>
        <p:blipFill>
          <a:blip r:embed="rId1"/>
          <a:stretch/>
        </p:blipFill>
        <p:spPr>
          <a:xfrm rot="21573600">
            <a:off x="859320" y="2914200"/>
            <a:ext cx="9015120" cy="4563000"/>
          </a:xfrm>
          <a:prstGeom prst="rect">
            <a:avLst/>
          </a:prstGeom>
          <a:ln w="0">
            <a:noFill/>
          </a:ln>
        </p:spPr>
      </p:pic>
      <p:sp>
        <p:nvSpPr>
          <p:cNvPr id="116" name="TextBox 3"/>
          <p:cNvSpPr/>
          <p:nvPr/>
        </p:nvSpPr>
        <p:spPr>
          <a:xfrm>
            <a:off x="9892800" y="2628000"/>
            <a:ext cx="8322840" cy="5374080"/>
          </a:xfrm>
          <a:prstGeom prst="rect">
            <a:avLst/>
          </a:prstGeom>
          <a:noFill/>
          <a:ln w="0">
            <a:noFill/>
          </a:ln>
        </p:spPr>
        <p:style>
          <a:lnRef idx="0"/>
          <a:fillRef idx="0"/>
          <a:effectRef idx="0"/>
          <a:fontRef idx="minor"/>
        </p:style>
        <p:txBody>
          <a:bodyPr lIns="0" rIns="0" tIns="0" bIns="0" anchor="t">
            <a:spAutoFit/>
          </a:bodyPr>
          <a:p>
            <a:pPr lvl="1" marL="638640" indent="-319320" defTabSz="914400">
              <a:lnSpc>
                <a:spcPts val="3847"/>
              </a:lnSpc>
              <a:buClr>
                <a:srgbClr val="14110f"/>
              </a:buClr>
              <a:buFont typeface="Arial"/>
              <a:buChar char="•"/>
            </a:pPr>
            <a:r>
              <a:rPr b="0" lang="en-US" sz="1800" strike="noStrike" u="none">
                <a:solidFill>
                  <a:srgbClr val="14110f"/>
                </a:solidFill>
                <a:uFillTx/>
                <a:latin typeface="Public Sans"/>
                <a:ea typeface="Public Sans"/>
              </a:rPr>
              <a:t>Phase 2 marks the full implementation of the BoxFit web application.</a:t>
            </a:r>
            <a:endParaRPr b="0" lang="en-GB" sz="1800" strike="noStrike" u="none">
              <a:solidFill>
                <a:srgbClr val="000000"/>
              </a:solidFill>
              <a:uFillTx/>
              <a:latin typeface="Arial"/>
            </a:endParaRPr>
          </a:p>
          <a:p>
            <a:pPr lvl="1" marL="638640" indent="-319320" defTabSz="914400">
              <a:lnSpc>
                <a:spcPts val="3847"/>
              </a:lnSpc>
              <a:buClr>
                <a:srgbClr val="14110f"/>
              </a:buClr>
              <a:buFont typeface="Arial"/>
              <a:buChar char="•"/>
            </a:pPr>
            <a:r>
              <a:rPr b="0" lang="en-US" sz="1800" strike="noStrike" u="none">
                <a:solidFill>
                  <a:srgbClr val="14110f"/>
                </a:solidFill>
                <a:uFillTx/>
                <a:latin typeface="Public Sans"/>
                <a:ea typeface="Public Sans"/>
              </a:rPr>
              <a:t>All planned features from Phase 1 have been realized, tested, and deployed in a local development environment.</a:t>
            </a:r>
            <a:endParaRPr b="0" lang="en-GB" sz="1800" strike="noStrike" u="none">
              <a:solidFill>
                <a:srgbClr val="000000"/>
              </a:solidFill>
              <a:uFillTx/>
              <a:latin typeface="Arial"/>
            </a:endParaRPr>
          </a:p>
          <a:p>
            <a:pPr lvl="1" marL="638640" indent="-319320" defTabSz="914400">
              <a:lnSpc>
                <a:spcPts val="3847"/>
              </a:lnSpc>
              <a:buClr>
                <a:srgbClr val="14110f"/>
              </a:buClr>
              <a:buFont typeface="Arial"/>
              <a:buChar char="•"/>
            </a:pPr>
            <a:r>
              <a:rPr b="0" lang="en-US" sz="1800" strike="noStrike" u="none">
                <a:solidFill>
                  <a:srgbClr val="14110f"/>
                </a:solidFill>
                <a:uFillTx/>
                <a:latin typeface="Public Sans"/>
                <a:ea typeface="Public Sans"/>
              </a:rPr>
              <a:t>The system integrates a React + TypeScript frontend with a MongoDB backend for secure data management.</a:t>
            </a:r>
            <a:endParaRPr b="0" lang="en-GB" sz="1800" strike="noStrike" u="none">
              <a:solidFill>
                <a:srgbClr val="000000"/>
              </a:solidFill>
              <a:uFillTx/>
              <a:latin typeface="Arial"/>
            </a:endParaRPr>
          </a:p>
          <a:p>
            <a:pPr lvl="1" marL="638640" indent="-319320" defTabSz="914400">
              <a:lnSpc>
                <a:spcPts val="3847"/>
              </a:lnSpc>
              <a:buClr>
                <a:srgbClr val="14110f"/>
              </a:buClr>
              <a:buFont typeface="Arial"/>
              <a:buChar char="•"/>
            </a:pPr>
            <a:r>
              <a:rPr b="0" lang="en-US" sz="1800" strike="noStrike" u="none">
                <a:solidFill>
                  <a:srgbClr val="14110f"/>
                </a:solidFill>
                <a:uFillTx/>
                <a:latin typeface="Public Sans"/>
                <a:ea typeface="Public Sans"/>
              </a:rPr>
              <a:t>The development focused on:</a:t>
            </a:r>
            <a:endParaRPr b="0" lang="en-GB" sz="1800" strike="noStrike" u="none">
              <a:solidFill>
                <a:srgbClr val="000000"/>
              </a:solidFill>
              <a:uFillTx/>
              <a:latin typeface="Arial"/>
            </a:endParaRPr>
          </a:p>
          <a:p>
            <a:pPr lvl="5" marL="1296000" indent="-216000" defTabSz="914400">
              <a:lnSpc>
                <a:spcPts val="3847"/>
              </a:lnSpc>
              <a:buClr>
                <a:srgbClr val="000000"/>
              </a:buClr>
              <a:buSzPct val="45000"/>
              <a:buFont typeface="Wingdings" charset="2"/>
              <a:buChar char=""/>
            </a:pPr>
            <a:r>
              <a:rPr b="0" lang="en-US" sz="1800" strike="noStrike" u="none">
                <a:solidFill>
                  <a:srgbClr val="14110f"/>
                </a:solidFill>
                <a:uFillTx/>
                <a:latin typeface="Public Sans"/>
                <a:ea typeface="Public Sans"/>
              </a:rPr>
              <a:t>Authentication &amp; User Profiles</a:t>
            </a:r>
            <a:endParaRPr b="0" lang="en-GB" sz="1800" strike="noStrike" u="none">
              <a:solidFill>
                <a:srgbClr val="000000"/>
              </a:solidFill>
              <a:uFillTx/>
              <a:latin typeface="Arial"/>
            </a:endParaRPr>
          </a:p>
          <a:p>
            <a:pPr lvl="5" marL="1296000" indent="-216000" defTabSz="914400">
              <a:lnSpc>
                <a:spcPts val="3847"/>
              </a:lnSpc>
              <a:buClr>
                <a:srgbClr val="000000"/>
              </a:buClr>
              <a:buSzPct val="45000"/>
              <a:buFont typeface="Wingdings" charset="2"/>
              <a:buChar char=""/>
            </a:pPr>
            <a:r>
              <a:rPr b="0" lang="en-US" sz="1800" strike="noStrike" u="none">
                <a:solidFill>
                  <a:srgbClr val="14110f"/>
                </a:solidFill>
                <a:uFillTx/>
                <a:latin typeface="Public Sans"/>
                <a:ea typeface="Public Sans"/>
              </a:rPr>
              <a:t>Feed, Posts, Likes, Comments</a:t>
            </a:r>
            <a:endParaRPr b="0" lang="en-GB" sz="1800" strike="noStrike" u="none">
              <a:solidFill>
                <a:srgbClr val="000000"/>
              </a:solidFill>
              <a:uFillTx/>
              <a:latin typeface="Arial"/>
            </a:endParaRPr>
          </a:p>
          <a:p>
            <a:pPr lvl="5" marL="1296000" indent="-216000" defTabSz="914400">
              <a:lnSpc>
                <a:spcPts val="3847"/>
              </a:lnSpc>
              <a:buClr>
                <a:srgbClr val="000000"/>
              </a:buClr>
              <a:buSzPct val="45000"/>
              <a:buFont typeface="Wingdings" charset="2"/>
              <a:buChar char=""/>
            </a:pPr>
            <a:r>
              <a:rPr b="0" lang="en-US" sz="1800" strike="noStrike" u="none">
                <a:solidFill>
                  <a:srgbClr val="14110f"/>
                </a:solidFill>
                <a:uFillTx/>
                <a:latin typeface="Public Sans"/>
                <a:ea typeface="Public Sans"/>
              </a:rPr>
              <a:t>Real-time Messaging and Notifications</a:t>
            </a:r>
            <a:endParaRPr b="0" lang="en-GB" sz="1800" strike="noStrike" u="none">
              <a:solidFill>
                <a:srgbClr val="000000"/>
              </a:solidFill>
              <a:uFillTx/>
              <a:latin typeface="Arial"/>
            </a:endParaRPr>
          </a:p>
          <a:p>
            <a:pPr lvl="5" marL="1296000" indent="-216000" defTabSz="914400">
              <a:lnSpc>
                <a:spcPts val="3847"/>
              </a:lnSpc>
              <a:buClr>
                <a:srgbClr val="000000"/>
              </a:buClr>
              <a:buSzPct val="45000"/>
              <a:buFont typeface="Wingdings" charset="2"/>
              <a:buChar char=""/>
            </a:pPr>
            <a:r>
              <a:rPr b="0" lang="en-US" sz="1800" strike="noStrike" u="none">
                <a:solidFill>
                  <a:srgbClr val="14110f"/>
                </a:solidFill>
                <a:uFillTx/>
                <a:latin typeface="Public Sans"/>
                <a:ea typeface="Public Sans"/>
              </a:rPr>
              <a:t>Responsive Design and Accessibility</a:t>
            </a:r>
            <a:endParaRPr b="0" lang="en-GB" sz="1800" strike="noStrike" u="none">
              <a:solidFill>
                <a:srgbClr val="000000"/>
              </a:solidFill>
              <a:uFillTx/>
              <a:latin typeface="Arial"/>
            </a:endParaRPr>
          </a:p>
          <a:p>
            <a:pPr defTabSz="914400">
              <a:lnSpc>
                <a:spcPts val="3847"/>
              </a:lnSpc>
            </a:pPr>
            <a:endParaRPr b="0" lang="en-GB" sz="1800" strike="noStrike" u="none">
              <a:solidFill>
                <a:srgbClr val="000000"/>
              </a:solidFill>
              <a:uFillTx/>
              <a:latin typeface="Arial"/>
            </a:endParaRPr>
          </a:p>
        </p:txBody>
      </p:sp>
      <p:sp>
        <p:nvSpPr>
          <p:cNvPr id="117" name="AutoShape 4"/>
          <p:cNvSpPr/>
          <p:nvPr/>
        </p:nvSpPr>
        <p:spPr>
          <a:xfrm>
            <a:off x="1028520" y="2240640"/>
            <a:ext cx="16230600" cy="360"/>
          </a:xfrm>
          <a:prstGeom prst="line">
            <a:avLst/>
          </a:prstGeom>
          <a:ln w="10477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000000"/>
              </a:solidFill>
              <a:uFillTx/>
              <a:latin typeface="Arial"/>
            </a:endParaRPr>
          </a:p>
        </p:txBody>
      </p:sp>
      <p:pic>
        <p:nvPicPr>
          <p:cNvPr id="118" name="" descr=""/>
          <p:cNvPicPr/>
          <p:nvPr/>
        </p:nvPicPr>
        <p:blipFill>
          <a:blip r:embed="rId2"/>
          <a:stretch/>
        </p:blipFill>
        <p:spPr>
          <a:xfrm>
            <a:off x="8064360" y="7920000"/>
            <a:ext cx="3995640" cy="1253520"/>
          </a:xfrm>
          <a:prstGeom prst="rect">
            <a:avLst/>
          </a:prstGeom>
          <a:ln w="0">
            <a:noFill/>
          </a:ln>
        </p:spPr>
      </p:pic>
      <p:sp>
        <p:nvSpPr>
          <p:cNvPr id="119" name="TextBox 20"/>
          <p:cNvSpPr/>
          <p:nvPr/>
        </p:nvSpPr>
        <p:spPr>
          <a:xfrm>
            <a:off x="720000" y="7616880"/>
            <a:ext cx="8322840" cy="977400"/>
          </a:xfrm>
          <a:prstGeom prst="rect">
            <a:avLst/>
          </a:prstGeom>
          <a:noFill/>
          <a:ln w="0">
            <a:noFill/>
          </a:ln>
        </p:spPr>
        <p:style>
          <a:lnRef idx="0"/>
          <a:fillRef idx="0"/>
          <a:effectRef idx="0"/>
          <a:fontRef idx="minor"/>
        </p:style>
        <p:txBody>
          <a:bodyPr lIns="0" rIns="0" tIns="0" bIns="0" anchor="t">
            <a:spAutoFit/>
          </a:bodyPr>
          <a:p>
            <a:pPr lvl="1" marL="638640" indent="-319320" defTabSz="914400">
              <a:lnSpc>
                <a:spcPts val="3847"/>
              </a:lnSpc>
              <a:buClr>
                <a:srgbClr val="14110f"/>
              </a:buClr>
              <a:buFont typeface="Arial"/>
              <a:buChar char="•"/>
            </a:pPr>
            <a:r>
              <a:rPr b="0" lang="en-US" sz="1800" strike="noStrike" u="none">
                <a:solidFill>
                  <a:srgbClr val="14110f"/>
                </a:solidFill>
                <a:uFillTx/>
                <a:latin typeface="Public Sans"/>
                <a:ea typeface="Public Sans"/>
              </a:rPr>
              <a:t>GitHub Repository:</a:t>
            </a:r>
            <a:r>
              <a:rPr b="0" lang="en-GB" sz="1800" strike="noStrike" u="none">
                <a:solidFill>
                  <a:srgbClr val="000000"/>
                </a:solidFill>
                <a:uFillTx/>
                <a:latin typeface="Arial"/>
                <a:ea typeface="Public Sans"/>
              </a:rPr>
              <a:t>🔗 </a:t>
            </a:r>
            <a:r>
              <a:rPr b="0" lang="en-GB" sz="1800" strike="noStrike" u="none">
                <a:solidFill>
                  <a:srgbClr val="000000"/>
                </a:solidFill>
                <a:uFillTx/>
                <a:latin typeface="Arial"/>
                <a:ea typeface="Public Sans"/>
                <a:hlinkClick r:id="rId3"/>
              </a:rPr>
              <a:t>https://github.com/FernandSilva/BoxClub</a:t>
            </a:r>
            <a:endParaRPr b="0" lang="en-GB" sz="1800" strike="noStrike" u="none">
              <a:solidFill>
                <a:srgbClr val="000000"/>
              </a:solidFill>
              <a:uFillTx/>
              <a:latin typeface="Arial"/>
            </a:endParaRPr>
          </a:p>
          <a:p>
            <a:pPr defTabSz="914400">
              <a:lnSpc>
                <a:spcPts val="3847"/>
              </a:lnSpc>
            </a:pPr>
            <a:endParaRPr b="0" lang="en-GB"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20" name="TextBox 1"/>
          <p:cNvSpPr/>
          <p:nvPr/>
        </p:nvSpPr>
        <p:spPr>
          <a:xfrm>
            <a:off x="1172520" y="1641600"/>
            <a:ext cx="15387480" cy="905760"/>
          </a:xfrm>
          <a:prstGeom prst="rect">
            <a:avLst/>
          </a:prstGeom>
          <a:noFill/>
          <a:ln w="0">
            <a:noFill/>
          </a:ln>
        </p:spPr>
        <p:style>
          <a:lnRef idx="0"/>
          <a:fillRef idx="0"/>
          <a:effectRef idx="0"/>
          <a:fontRef idx="minor"/>
        </p:style>
        <p:txBody>
          <a:bodyPr lIns="0" rIns="0" tIns="0" bIns="0" anchor="t">
            <a:spAutoFit/>
          </a:bodyPr>
          <a:p>
            <a:pPr algn="ctr" defTabSz="914400">
              <a:lnSpc>
                <a:spcPts val="7129"/>
              </a:lnSpc>
            </a:pPr>
            <a:r>
              <a:rPr b="0" lang="en-US" sz="6480" strike="noStrike" u="none">
                <a:solidFill>
                  <a:srgbClr val="ffffff"/>
                </a:solidFill>
                <a:uFillTx/>
                <a:latin typeface="Public Sans"/>
                <a:ea typeface="Public Sans"/>
              </a:rPr>
              <a:t>Final Technology </a:t>
            </a:r>
            <a:r>
              <a:rPr b="0" lang="en-US" sz="6480" strike="noStrike" u="none">
                <a:solidFill>
                  <a:srgbClr val="fa632a"/>
                </a:solidFill>
                <a:uFillTx/>
                <a:latin typeface="Public Sans"/>
                <a:ea typeface="Public Sans"/>
              </a:rPr>
              <a:t> Implementation</a:t>
            </a:r>
            <a:endParaRPr b="0" lang="en-GB" sz="6480" strike="noStrike" u="none">
              <a:solidFill>
                <a:srgbClr val="ffffff"/>
              </a:solidFill>
              <a:uFillTx/>
              <a:latin typeface="Arial"/>
            </a:endParaRPr>
          </a:p>
        </p:txBody>
      </p:sp>
      <p:sp>
        <p:nvSpPr>
          <p:cNvPr id="121" name="TextBox 10"/>
          <p:cNvSpPr/>
          <p:nvPr/>
        </p:nvSpPr>
        <p:spPr>
          <a:xfrm>
            <a:off x="526680" y="3426840"/>
            <a:ext cx="8353440" cy="837000"/>
          </a:xfrm>
          <a:prstGeom prst="rect">
            <a:avLst/>
          </a:prstGeom>
          <a:noFill/>
          <a:ln w="0">
            <a:noFill/>
          </a:ln>
        </p:spPr>
        <p:style>
          <a:lnRef idx="0"/>
          <a:fillRef idx="0"/>
          <a:effectRef idx="0"/>
          <a:fontRef idx="minor"/>
        </p:style>
        <p:txBody>
          <a:bodyPr lIns="0" rIns="0" tIns="0" bIns="0" anchor="t">
            <a:spAutoFit/>
          </a:bodyPr>
          <a:p>
            <a:pPr lvl="1" marL="508320" indent="-254160" defTabSz="914400">
              <a:lnSpc>
                <a:spcPts val="3294"/>
              </a:lnSpc>
              <a:buClr>
                <a:srgbClr val="ffffff"/>
              </a:buClr>
              <a:buFont typeface="Arial"/>
              <a:buChar char="•"/>
            </a:pPr>
            <a:endParaRPr b="0" lang="en-GB" sz="1800" strike="noStrike" u="none">
              <a:solidFill>
                <a:srgbClr val="ffffff"/>
              </a:solidFill>
              <a:uFillTx/>
              <a:latin typeface="Arial"/>
            </a:endParaRPr>
          </a:p>
          <a:p>
            <a:pPr defTabSz="914400">
              <a:lnSpc>
                <a:spcPts val="3294"/>
              </a:lnSpc>
            </a:pPr>
            <a:endParaRPr b="0" lang="en-GB" sz="1800" strike="noStrike" u="none">
              <a:solidFill>
                <a:srgbClr val="ffffff"/>
              </a:solidFill>
              <a:uFillTx/>
              <a:latin typeface="Arial"/>
            </a:endParaRPr>
          </a:p>
        </p:txBody>
      </p:sp>
      <p:sp>
        <p:nvSpPr>
          <p:cNvPr id="122" name="TextBox 11"/>
          <p:cNvSpPr/>
          <p:nvPr/>
        </p:nvSpPr>
        <p:spPr>
          <a:xfrm>
            <a:off x="1269360" y="971640"/>
            <a:ext cx="7873920" cy="388800"/>
          </a:xfrm>
          <a:prstGeom prst="rect">
            <a:avLst/>
          </a:prstGeom>
          <a:noFill/>
          <a:ln w="0">
            <a:noFill/>
          </a:ln>
        </p:spPr>
        <p:style>
          <a:lnRef idx="0"/>
          <a:fillRef idx="0"/>
          <a:effectRef idx="0"/>
          <a:fontRef idx="minor"/>
        </p:style>
        <p:txBody>
          <a:bodyPr lIns="0" rIns="0" tIns="0" bIns="0" anchor="t">
            <a:spAutoFit/>
          </a:bodyPr>
          <a:p>
            <a:endParaRPr b="0" lang="en-US" sz="1800" strike="noStrike" u="none">
              <a:solidFill>
                <a:schemeClr val="dk1"/>
              </a:solidFill>
              <a:uFillTx/>
              <a:latin typeface="Calibri"/>
            </a:endParaRPr>
          </a:p>
        </p:txBody>
      </p:sp>
      <p:sp>
        <p:nvSpPr>
          <p:cNvPr id="123" name="AutoShape 1"/>
          <p:cNvSpPr/>
          <p:nvPr/>
        </p:nvSpPr>
        <p:spPr>
          <a:xfrm>
            <a:off x="789480" y="3026520"/>
            <a:ext cx="15590520" cy="0"/>
          </a:xfrm>
          <a:prstGeom prst="line">
            <a:avLst/>
          </a:prstGeom>
          <a:ln w="95250">
            <a:solidFill>
              <a:srgbClr val="fa632a"/>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pic>
        <p:nvPicPr>
          <p:cNvPr id="124" name="" descr=""/>
          <p:cNvPicPr/>
          <p:nvPr/>
        </p:nvPicPr>
        <p:blipFill>
          <a:blip r:embed="rId1"/>
          <a:stretch/>
        </p:blipFill>
        <p:spPr>
          <a:xfrm>
            <a:off x="786960" y="3420000"/>
            <a:ext cx="11093040" cy="5249160"/>
          </a:xfrm>
          <a:prstGeom prst="rect">
            <a:avLst/>
          </a:prstGeom>
          <a:ln w="0">
            <a:noFill/>
          </a:ln>
        </p:spPr>
      </p:pic>
      <p:pic>
        <p:nvPicPr>
          <p:cNvPr id="125" name="" descr=""/>
          <p:cNvPicPr/>
          <p:nvPr/>
        </p:nvPicPr>
        <p:blipFill>
          <a:blip r:embed="rId2"/>
          <a:stretch/>
        </p:blipFill>
        <p:spPr>
          <a:xfrm>
            <a:off x="12060000" y="4107960"/>
            <a:ext cx="4287960" cy="42879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AutoShape 7"/>
          <p:cNvSpPr/>
          <p:nvPr/>
        </p:nvSpPr>
        <p:spPr>
          <a:xfrm>
            <a:off x="1080000" y="2240640"/>
            <a:ext cx="16230600" cy="360"/>
          </a:xfrm>
          <a:prstGeom prst="line">
            <a:avLst/>
          </a:prstGeom>
          <a:ln w="10477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000000"/>
              </a:solidFill>
              <a:uFillTx/>
              <a:latin typeface="Arial"/>
            </a:endParaRPr>
          </a:p>
        </p:txBody>
      </p:sp>
      <p:sp>
        <p:nvSpPr>
          <p:cNvPr id="127" name="TextBox 13"/>
          <p:cNvSpPr/>
          <p:nvPr/>
        </p:nvSpPr>
        <p:spPr>
          <a:xfrm>
            <a:off x="765720" y="1980000"/>
            <a:ext cx="6434280" cy="109008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Dashboard Desktop view</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sp>
        <p:nvSpPr>
          <p:cNvPr id="128" name="TextBox 15"/>
          <p:cNvSpPr/>
          <p:nvPr/>
        </p:nvSpPr>
        <p:spPr>
          <a:xfrm>
            <a:off x="1080000" y="655560"/>
            <a:ext cx="10440000" cy="726444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100" strike="noStrike" u="none">
              <a:solidFill>
                <a:srgbClr val="000000"/>
              </a:solidFill>
              <a:uFillTx/>
              <a:latin typeface="Arial"/>
            </a:endParaRPr>
          </a:p>
        </p:txBody>
      </p:sp>
      <p:sp>
        <p:nvSpPr>
          <p:cNvPr id="129" name="TextBox 16"/>
          <p:cNvSpPr/>
          <p:nvPr/>
        </p:nvSpPr>
        <p:spPr>
          <a:xfrm>
            <a:off x="1281960" y="873360"/>
            <a:ext cx="15818040" cy="924840"/>
          </a:xfrm>
          <a:prstGeom prst="rect">
            <a:avLst/>
          </a:prstGeom>
          <a:noFill/>
          <a:ln w="0">
            <a:noFill/>
          </a:ln>
        </p:spPr>
        <p:style>
          <a:lnRef idx="0"/>
          <a:fillRef idx="0"/>
          <a:effectRef idx="0"/>
          <a:fontRef idx="minor"/>
        </p:style>
        <p:txBody>
          <a:bodyPr lIns="0" rIns="0" tIns="0" bIns="0" anchor="t">
            <a:spAutoFit/>
          </a:bodyPr>
          <a:p>
            <a:pPr algn="ctr" defTabSz="914400">
              <a:lnSpc>
                <a:spcPts val="7279"/>
              </a:lnSpc>
            </a:pPr>
            <a:r>
              <a:rPr b="0" lang="en-US" sz="6070" strike="noStrike" u="none">
                <a:solidFill>
                  <a:srgbClr val="14110f"/>
                </a:solidFill>
                <a:uFillTx/>
                <a:latin typeface="Public Sans"/>
                <a:ea typeface="Public Sans"/>
              </a:rPr>
              <a:t>Application </a:t>
            </a:r>
            <a:r>
              <a:rPr b="0" lang="en-US" sz="6070" strike="noStrike" u="none">
                <a:solidFill>
                  <a:srgbClr val="fa632a"/>
                </a:solidFill>
                <a:uFillTx/>
                <a:latin typeface="Public Sans"/>
                <a:ea typeface="Public Sans"/>
              </a:rPr>
              <a:t>Showcase</a:t>
            </a:r>
            <a:endParaRPr b="0" lang="en-GB" sz="6070" strike="noStrike" u="none">
              <a:solidFill>
                <a:srgbClr val="000000"/>
              </a:solidFill>
              <a:uFillTx/>
              <a:latin typeface="Arial"/>
            </a:endParaRPr>
          </a:p>
        </p:txBody>
      </p:sp>
      <p:pic>
        <p:nvPicPr>
          <p:cNvPr id="130" name="" descr=""/>
          <p:cNvPicPr/>
          <p:nvPr/>
        </p:nvPicPr>
        <p:blipFill>
          <a:blip r:embed="rId1"/>
          <a:stretch/>
        </p:blipFill>
        <p:spPr>
          <a:xfrm>
            <a:off x="1080000" y="2880000"/>
            <a:ext cx="6480000" cy="3244680"/>
          </a:xfrm>
          <a:prstGeom prst="rect">
            <a:avLst/>
          </a:prstGeom>
          <a:ln w="0">
            <a:noFill/>
          </a:ln>
        </p:spPr>
      </p:pic>
      <p:sp>
        <p:nvSpPr>
          <p:cNvPr id="131" name="TextBox 14"/>
          <p:cNvSpPr/>
          <p:nvPr/>
        </p:nvSpPr>
        <p:spPr>
          <a:xfrm>
            <a:off x="7920000" y="2005920"/>
            <a:ext cx="5368320" cy="109008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Info page Desktop view  </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sp>
        <p:nvSpPr>
          <p:cNvPr id="132" name="TextBox 23"/>
          <p:cNvSpPr/>
          <p:nvPr/>
        </p:nvSpPr>
        <p:spPr>
          <a:xfrm>
            <a:off x="11025720" y="5210640"/>
            <a:ext cx="2474280" cy="108936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Dashboard </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pic>
        <p:nvPicPr>
          <p:cNvPr id="133" name="" descr=""/>
          <p:cNvPicPr/>
          <p:nvPr/>
        </p:nvPicPr>
        <p:blipFill>
          <a:blip r:embed="rId2"/>
          <a:stretch/>
        </p:blipFill>
        <p:spPr>
          <a:xfrm>
            <a:off x="14760000" y="3070080"/>
            <a:ext cx="720000" cy="1405440"/>
          </a:xfrm>
          <a:prstGeom prst="rect">
            <a:avLst/>
          </a:prstGeom>
          <a:ln w="0">
            <a:noFill/>
          </a:ln>
        </p:spPr>
      </p:pic>
      <p:pic>
        <p:nvPicPr>
          <p:cNvPr id="134" name="" descr=""/>
          <p:cNvPicPr/>
          <p:nvPr/>
        </p:nvPicPr>
        <p:blipFill>
          <a:blip r:embed="rId3"/>
          <a:stretch/>
        </p:blipFill>
        <p:spPr>
          <a:xfrm>
            <a:off x="8209080" y="3060000"/>
            <a:ext cx="6370920" cy="3204000"/>
          </a:xfrm>
          <a:prstGeom prst="rect">
            <a:avLst/>
          </a:prstGeom>
          <a:ln w="0">
            <a:noFill/>
          </a:ln>
        </p:spPr>
      </p:pic>
      <p:sp>
        <p:nvSpPr>
          <p:cNvPr id="135" name="TextBox 24"/>
          <p:cNvSpPr/>
          <p:nvPr/>
        </p:nvSpPr>
        <p:spPr>
          <a:xfrm>
            <a:off x="14265720" y="2149920"/>
            <a:ext cx="3914280" cy="1090080"/>
          </a:xfrm>
          <a:prstGeom prst="rect">
            <a:avLst/>
          </a:prstGeom>
          <a:noFill/>
          <a:ln w="0">
            <a:noFill/>
          </a:ln>
        </p:spPr>
        <p:style>
          <a:lnRef idx="0"/>
          <a:fillRef idx="0"/>
          <a:effectRef idx="0"/>
          <a:fontRef idx="minor"/>
        </p:style>
        <p:txBody>
          <a:bodyPr lIns="0" rIns="0" tIns="0" bIns="0" anchor="t">
            <a:spAutoFit/>
          </a:bodyPr>
          <a:p>
            <a:pPr defTabSz="914400">
              <a:lnSpc>
                <a:spcPts val="2860"/>
              </a:lnSpc>
            </a:pPr>
            <a:endParaRPr b="0" lang="en-GB" sz="1800" strike="noStrike" u="none">
              <a:solidFill>
                <a:srgbClr val="000000"/>
              </a:solidFill>
              <a:uFillTx/>
              <a:latin typeface="Arial"/>
            </a:endParaRPr>
          </a:p>
          <a:p>
            <a:pPr lvl="1" marL="474840" indent="-237600" defTabSz="914400">
              <a:lnSpc>
                <a:spcPts val="2860"/>
              </a:lnSpc>
              <a:buClr>
                <a:srgbClr val="14110f"/>
              </a:buClr>
              <a:buFont typeface="Arial"/>
              <a:buChar char="•"/>
            </a:pPr>
            <a:r>
              <a:rPr b="0" lang="en-US" sz="2200" strike="noStrike" u="none">
                <a:solidFill>
                  <a:srgbClr val="14110f"/>
                </a:solidFill>
                <a:uFillTx/>
                <a:latin typeface="Public Sans"/>
                <a:ea typeface="Public Sans"/>
              </a:rPr>
              <a:t>Mobile view’s </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sp>
        <p:nvSpPr>
          <p:cNvPr id="136" name="TextBox 27"/>
          <p:cNvSpPr/>
          <p:nvPr/>
        </p:nvSpPr>
        <p:spPr>
          <a:xfrm>
            <a:off x="1212840" y="5965200"/>
            <a:ext cx="4274280" cy="726840"/>
          </a:xfrm>
          <a:prstGeom prst="rect">
            <a:avLst/>
          </a:prstGeom>
          <a:noFill/>
          <a:ln w="0">
            <a:noFill/>
          </a:ln>
        </p:spPr>
        <p:style>
          <a:lnRef idx="0"/>
          <a:fillRef idx="0"/>
          <a:effectRef idx="0"/>
          <a:fontRef idx="minor"/>
        </p:style>
        <p:txBody>
          <a:bodyPr lIns="0" rIns="0" tIns="0" bIns="0" anchor="t">
            <a:spAutoFit/>
          </a:bodyPr>
          <a:p>
            <a:pPr defTabSz="914400">
              <a:lnSpc>
                <a:spcPts val="2860"/>
              </a:lnSpc>
            </a:pPr>
            <a:r>
              <a:rPr b="0" lang="en-US" sz="2200" strike="noStrike" u="none">
                <a:solidFill>
                  <a:srgbClr val="14110f"/>
                </a:solidFill>
                <a:uFillTx/>
                <a:latin typeface="Public Sans"/>
                <a:ea typeface="Public Sans"/>
              </a:rPr>
              <a:t>Profile page Desktop </a:t>
            </a:r>
            <a:endParaRPr b="0" lang="en-GB" sz="2200" strike="noStrike" u="none">
              <a:solidFill>
                <a:srgbClr val="000000"/>
              </a:solidFill>
              <a:uFillTx/>
              <a:latin typeface="Arial"/>
            </a:endParaRPr>
          </a:p>
          <a:p>
            <a:pPr defTabSz="914400">
              <a:lnSpc>
                <a:spcPts val="2860"/>
              </a:lnSpc>
            </a:pPr>
            <a:endParaRPr b="0" lang="en-GB" sz="1800" strike="noStrike" u="none">
              <a:solidFill>
                <a:srgbClr val="000000"/>
              </a:solidFill>
              <a:uFillTx/>
              <a:latin typeface="Arial"/>
            </a:endParaRPr>
          </a:p>
        </p:txBody>
      </p:sp>
      <p:pic>
        <p:nvPicPr>
          <p:cNvPr id="137" name="" descr=""/>
          <p:cNvPicPr/>
          <p:nvPr/>
        </p:nvPicPr>
        <p:blipFill>
          <a:blip r:embed="rId4"/>
          <a:stretch/>
        </p:blipFill>
        <p:spPr>
          <a:xfrm>
            <a:off x="16398000" y="3047400"/>
            <a:ext cx="720000" cy="1393920"/>
          </a:xfrm>
          <a:prstGeom prst="rect">
            <a:avLst/>
          </a:prstGeom>
          <a:ln w="0">
            <a:noFill/>
          </a:ln>
        </p:spPr>
      </p:pic>
      <p:pic>
        <p:nvPicPr>
          <p:cNvPr id="138" name="" descr=""/>
          <p:cNvPicPr/>
          <p:nvPr/>
        </p:nvPicPr>
        <p:blipFill>
          <a:blip r:embed="rId5"/>
          <a:stretch/>
        </p:blipFill>
        <p:spPr>
          <a:xfrm>
            <a:off x="1166040" y="6357600"/>
            <a:ext cx="6448680" cy="3362400"/>
          </a:xfrm>
          <a:prstGeom prst="rect">
            <a:avLst/>
          </a:prstGeom>
          <a:ln w="0">
            <a:noFill/>
          </a:ln>
        </p:spPr>
      </p:pic>
      <p:pic>
        <p:nvPicPr>
          <p:cNvPr id="139" name="" descr=""/>
          <p:cNvPicPr/>
          <p:nvPr/>
        </p:nvPicPr>
        <p:blipFill>
          <a:blip r:embed="rId6"/>
          <a:stretch/>
        </p:blipFill>
        <p:spPr>
          <a:xfrm>
            <a:off x="15660000" y="3070080"/>
            <a:ext cx="686160" cy="1355400"/>
          </a:xfrm>
          <a:prstGeom prst="rect">
            <a:avLst/>
          </a:prstGeom>
          <a:ln w="0">
            <a:noFill/>
          </a:ln>
        </p:spPr>
      </p:pic>
      <p:sp>
        <p:nvSpPr>
          <p:cNvPr id="140" name=""/>
          <p:cNvSpPr txBox="1"/>
          <p:nvPr/>
        </p:nvSpPr>
        <p:spPr>
          <a:xfrm>
            <a:off x="7002000" y="6300000"/>
            <a:ext cx="9180000" cy="4868280"/>
          </a:xfrm>
          <a:prstGeom prst="rect">
            <a:avLst/>
          </a:prstGeom>
          <a:noFill/>
          <a:ln w="0">
            <a:noFill/>
          </a:ln>
        </p:spPr>
        <p:txBody>
          <a:bodyPr lIns="90000" rIns="90000" tIns="45000" bIns="45000" anchor="t">
            <a:noAutofit/>
          </a:bodyPr>
          <a:p>
            <a:r>
              <a:rPr b="1" lang="en-GB" sz="1200" strike="noStrike" u="none">
                <a:solidFill>
                  <a:srgbClr val="000000"/>
                </a:solidFill>
                <a:uFillTx/>
                <a:latin typeface="Arial"/>
              </a:rPr>
              <a:t>Site Features Overview</a:t>
            </a:r>
            <a:endParaRPr b="0" lang="en-GB" sz="1200" strike="noStrike" u="none">
              <a:solidFill>
                <a:srgbClr val="000000"/>
              </a:solidFill>
              <a:uFillTx/>
              <a:latin typeface="Arial"/>
            </a:endParaRPr>
          </a:p>
          <a:p>
            <a:r>
              <a:rPr b="1" lang="en-GB" sz="1200" strike="noStrike" u="none">
                <a:solidFill>
                  <a:srgbClr val="000000"/>
                </a:solidFill>
                <a:uFillTx/>
                <a:latin typeface="Arial"/>
              </a:rPr>
              <a:t>-Home Page:</a:t>
            </a:r>
            <a:r>
              <a:rPr b="0" lang="en-GB" sz="1200" strike="noStrike" u="none">
                <a:solidFill>
                  <a:srgbClr val="000000"/>
                </a:solidFill>
                <a:uFillTx/>
                <a:latin typeface="Arial"/>
              </a:rPr>
              <a:t> Displays all community posts, training updates, and shared media. Users can like, comment, and engage with others’ activity in real time.</a:t>
            </a:r>
            <a:endParaRPr b="0" lang="en-GB" sz="1200" strike="noStrike" u="none">
              <a:solidFill>
                <a:srgbClr val="000000"/>
              </a:solidFill>
              <a:uFillTx/>
              <a:latin typeface="Arial"/>
            </a:endParaRPr>
          </a:p>
          <a:p>
            <a:r>
              <a:rPr b="1" lang="en-GB" sz="1200" strike="noStrike" u="none">
                <a:solidFill>
                  <a:srgbClr val="000000"/>
                </a:solidFill>
                <a:uFillTx/>
                <a:latin typeface="Arial"/>
              </a:rPr>
              <a:t>-Profile Page: </a:t>
            </a:r>
            <a:r>
              <a:rPr b="0" lang="en-GB" sz="1200" strike="noStrike" u="none">
                <a:solidFill>
                  <a:srgbClr val="000000"/>
                </a:solidFill>
                <a:uFillTx/>
                <a:latin typeface="Arial"/>
              </a:rPr>
              <a:t>Shows each member’s personal details, bio, and post history. Includes follower and following counts, and an option to edit personal information.</a:t>
            </a:r>
            <a:endParaRPr b="0" lang="en-GB" sz="1200" strike="noStrike" u="none">
              <a:solidFill>
                <a:srgbClr val="000000"/>
              </a:solidFill>
              <a:uFillTx/>
              <a:latin typeface="Arial"/>
            </a:endParaRPr>
          </a:p>
          <a:p>
            <a:r>
              <a:rPr b="1" lang="en-GB" sz="1200" strike="noStrike" u="none">
                <a:solidFill>
                  <a:srgbClr val="000000"/>
                </a:solidFill>
                <a:uFillTx/>
                <a:latin typeface="Arial"/>
              </a:rPr>
              <a:t>-Information Page: </a:t>
            </a:r>
            <a:r>
              <a:rPr b="0" lang="en-GB" sz="1200" strike="noStrike" u="none">
                <a:solidFill>
                  <a:srgbClr val="000000"/>
                </a:solidFill>
                <a:uFillTx/>
                <a:latin typeface="Arial"/>
              </a:rPr>
              <a:t>Static page describing BoxFit’s mission, training philosophy, and gym policies. Provides useful background and guidelines for all members. Central hub for gym announcements, events, and training updates. Allows administrators or coaches to keep members informed about upcoming sessions or news.</a:t>
            </a:r>
            <a:endParaRPr b="0" lang="en-GB" sz="1200" strike="noStrike" u="none">
              <a:solidFill>
                <a:srgbClr val="000000"/>
              </a:solidFill>
              <a:uFillTx/>
              <a:latin typeface="Arial"/>
            </a:endParaRPr>
          </a:p>
          <a:p>
            <a:r>
              <a:rPr b="1" lang="en-GB" sz="1200" strike="noStrike" u="none">
                <a:solidFill>
                  <a:srgbClr val="000000"/>
                </a:solidFill>
                <a:uFillTx/>
                <a:latin typeface="Arial"/>
              </a:rPr>
              <a:t>-Messaging:</a:t>
            </a:r>
            <a:r>
              <a:rPr b="0" lang="en-GB" sz="1200" strike="noStrike" u="none">
                <a:solidFill>
                  <a:srgbClr val="000000"/>
                </a:solidFill>
                <a:uFillTx/>
                <a:latin typeface="Arial"/>
              </a:rPr>
              <a:t> Real-time private chat between members. Enables seamless direct communication with responsive layout across devices.</a:t>
            </a:r>
            <a:endParaRPr b="0" lang="en-GB" sz="1200" strike="noStrike" u="none">
              <a:solidFill>
                <a:srgbClr val="000000"/>
              </a:solidFill>
              <a:uFillTx/>
              <a:latin typeface="Arial"/>
            </a:endParaRPr>
          </a:p>
          <a:p>
            <a:r>
              <a:rPr b="1" lang="en-GB" sz="1200" strike="noStrike" u="none">
                <a:solidFill>
                  <a:srgbClr val="000000"/>
                </a:solidFill>
                <a:uFillTx/>
                <a:latin typeface="Arial"/>
              </a:rPr>
              <a:t>-Notifications: </a:t>
            </a:r>
            <a:r>
              <a:rPr b="0" lang="en-GB" sz="1200" strike="noStrike" u="none">
                <a:solidFill>
                  <a:srgbClr val="000000"/>
                </a:solidFill>
                <a:uFillTx/>
                <a:latin typeface="Arial"/>
              </a:rPr>
              <a:t>Alerts users to new likes, comments, followers, or messages. Keeps members engaged and updated continuously.</a:t>
            </a:r>
            <a:endParaRPr b="0" lang="en-GB" sz="1200" strike="noStrike" u="none">
              <a:solidFill>
                <a:srgbClr val="000000"/>
              </a:solidFill>
              <a:uFillTx/>
              <a:latin typeface="Arial"/>
            </a:endParaRPr>
          </a:p>
          <a:p>
            <a:endParaRPr b="0" lang="en-GB" sz="1200" strike="noStrike" u="none">
              <a:solidFill>
                <a:srgbClr val="000000"/>
              </a:solidFill>
              <a:uFillTx/>
              <a:latin typeface="Arial"/>
            </a:endParaRPr>
          </a:p>
          <a:p>
            <a:endParaRPr b="0" lang="en-GB" sz="1000" strike="noStrike" u="none">
              <a:solidFill>
                <a:srgbClr val="000000"/>
              </a:solidFill>
              <a:uFillTx/>
              <a:latin typeface="Arial"/>
            </a:endParaRPr>
          </a:p>
          <a:p>
            <a:endParaRPr b="0" lang="en-GB" sz="10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a632a"/>
        </a:solidFill>
      </p:bgPr>
    </p:bg>
    <p:spTree>
      <p:nvGrpSpPr>
        <p:cNvPr id="1" name=""/>
        <p:cNvGrpSpPr/>
        <p:nvPr/>
      </p:nvGrpSpPr>
      <p:grpSpPr>
        <a:xfrm>
          <a:off x="0" y="0"/>
          <a:ext cx="0" cy="0"/>
          <a:chOff x="0" y="0"/>
          <a:chExt cx="0" cy="0"/>
        </a:xfrm>
      </p:grpSpPr>
      <p:sp>
        <p:nvSpPr>
          <p:cNvPr id="141" name="TextBox 17"/>
          <p:cNvSpPr/>
          <p:nvPr/>
        </p:nvSpPr>
        <p:spPr>
          <a:xfrm>
            <a:off x="2536920" y="340200"/>
            <a:ext cx="12707280" cy="994680"/>
          </a:xfrm>
          <a:prstGeom prst="rect">
            <a:avLst/>
          </a:prstGeom>
          <a:noFill/>
          <a:ln w="0">
            <a:noFill/>
          </a:ln>
        </p:spPr>
        <p:style>
          <a:lnRef idx="0"/>
          <a:fillRef idx="0"/>
          <a:effectRef idx="0"/>
          <a:fontRef idx="minor"/>
        </p:style>
        <p:txBody>
          <a:bodyPr lIns="0" rIns="0" tIns="0" bIns="0" anchor="t">
            <a:spAutoFit/>
          </a:bodyPr>
          <a:p>
            <a:pPr algn="ctr" defTabSz="914400">
              <a:lnSpc>
                <a:spcPts val="7832"/>
              </a:lnSpc>
            </a:pPr>
            <a:r>
              <a:rPr b="0" lang="en-US" sz="6530" strike="noStrike" u="none">
                <a:solidFill>
                  <a:srgbClr val="14110f"/>
                </a:solidFill>
                <a:uFillTx/>
                <a:latin typeface="Public Sans"/>
                <a:ea typeface="Public Sans"/>
              </a:rPr>
              <a:t>Testing &amp; </a:t>
            </a:r>
            <a:r>
              <a:rPr b="0" lang="en-US" sz="6530" strike="noStrike" u="none">
                <a:solidFill>
                  <a:srgbClr val="ffffff"/>
                </a:solidFill>
                <a:uFillTx/>
                <a:latin typeface="Public Sans"/>
                <a:ea typeface="Public Sans"/>
              </a:rPr>
              <a:t>Refinements</a:t>
            </a:r>
            <a:endParaRPr b="0" lang="en-GB" sz="6530" strike="noStrike" u="none">
              <a:solidFill>
                <a:srgbClr val="ffffff"/>
              </a:solidFill>
              <a:uFillTx/>
              <a:latin typeface="Arial"/>
            </a:endParaRPr>
          </a:p>
        </p:txBody>
      </p:sp>
      <p:sp>
        <p:nvSpPr>
          <p:cNvPr id="142" name="AutoShape 8"/>
          <p:cNvSpPr/>
          <p:nvPr/>
        </p:nvSpPr>
        <p:spPr>
          <a:xfrm>
            <a:off x="1028520" y="1715760"/>
            <a:ext cx="16230600" cy="360"/>
          </a:xfrm>
          <a:prstGeom prst="line">
            <a:avLst/>
          </a:prstGeom>
          <a:ln w="104775">
            <a:solidFill>
              <a:srgbClr val="14110f"/>
            </a:solidFill>
            <a:round/>
          </a:ln>
        </p:spPr>
        <p:style>
          <a:lnRef idx="0"/>
          <a:fillRef idx="0"/>
          <a:effectRef idx="0"/>
          <a:fontRef idx="minor"/>
        </p:style>
        <p:txBody>
          <a:bodyPr lIns="90000" rIns="90000" tIns="-44640" bIns="-44640" anchor="t" anchorCtr="1">
            <a:noAutofit/>
          </a:bodyPr>
          <a:p>
            <a:endParaRPr b="0" lang="en-GB" sz="1800" strike="noStrike" u="none">
              <a:solidFill>
                <a:srgbClr val="ffffff"/>
              </a:solidFill>
              <a:uFillTx/>
              <a:latin typeface="Arial"/>
            </a:endParaRPr>
          </a:p>
        </p:txBody>
      </p:sp>
      <p:pic>
        <p:nvPicPr>
          <p:cNvPr id="143" name="" descr=""/>
          <p:cNvPicPr/>
          <p:nvPr/>
        </p:nvPicPr>
        <p:blipFill>
          <a:blip r:embed="rId1"/>
          <a:stretch/>
        </p:blipFill>
        <p:spPr>
          <a:xfrm>
            <a:off x="1080000" y="2160000"/>
            <a:ext cx="8640000" cy="4691880"/>
          </a:xfrm>
          <a:prstGeom prst="rect">
            <a:avLst/>
          </a:prstGeom>
          <a:ln w="0">
            <a:noFill/>
          </a:ln>
        </p:spPr>
      </p:pic>
      <p:pic>
        <p:nvPicPr>
          <p:cNvPr id="144" name="" descr=""/>
          <p:cNvPicPr/>
          <p:nvPr/>
        </p:nvPicPr>
        <p:blipFill>
          <a:blip r:embed="rId2"/>
          <a:stretch/>
        </p:blipFill>
        <p:spPr>
          <a:xfrm>
            <a:off x="1080000" y="7380000"/>
            <a:ext cx="8640000" cy="2059920"/>
          </a:xfrm>
          <a:prstGeom prst="rect">
            <a:avLst/>
          </a:prstGeom>
          <a:ln w="0">
            <a:noFill/>
          </a:ln>
        </p:spPr>
      </p:pic>
      <p:pic>
        <p:nvPicPr>
          <p:cNvPr id="145" name="" descr=""/>
          <p:cNvPicPr/>
          <p:nvPr/>
        </p:nvPicPr>
        <p:blipFill>
          <a:blip r:embed="rId3"/>
          <a:stretch/>
        </p:blipFill>
        <p:spPr>
          <a:xfrm>
            <a:off x="10067400" y="3141360"/>
            <a:ext cx="7214400" cy="53186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4826</TotalTime>
  <Application>LibreOffice/24.8.2.1$MacOSX_X86_64 LibreOffice_project/0f794b6e29741098670a3b95d60478a65d05ef13</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
  <dc:description/>
  <dc:identifier>DAGvOt79mh4</dc:identifier>
  <dc:language>en-GB</dc:language>
  <cp:lastModifiedBy/>
  <dcterms:modified xsi:type="dcterms:W3CDTF">2025-10-12T10:00:45Z</dcterms:modified>
  <cp:revision>8</cp:revision>
  <dc:subject/>
  <dc:title>These are the broad topics this business meeting will cover.</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